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5" r:id="rId4"/>
    <p:sldMasterId id="2147484249" r:id="rId5"/>
  </p:sldMasterIdLst>
  <p:notesMasterIdLst>
    <p:notesMasterId r:id="rId37"/>
  </p:notesMasterIdLst>
  <p:handoutMasterIdLst>
    <p:handoutMasterId r:id="rId38"/>
  </p:handoutMasterIdLst>
  <p:sldIdLst>
    <p:sldId id="1929" r:id="rId6"/>
    <p:sldId id="5248" r:id="rId7"/>
    <p:sldId id="5326" r:id="rId8"/>
    <p:sldId id="2142532124" r:id="rId9"/>
    <p:sldId id="1987" r:id="rId10"/>
    <p:sldId id="2232" r:id="rId11"/>
    <p:sldId id="5274" r:id="rId12"/>
    <p:sldId id="5253" r:id="rId13"/>
    <p:sldId id="2142532125" r:id="rId14"/>
    <p:sldId id="2142532184" r:id="rId15"/>
    <p:sldId id="2102" r:id="rId16"/>
    <p:sldId id="2124" r:id="rId17"/>
    <p:sldId id="2142532185" r:id="rId18"/>
    <p:sldId id="2142532186" r:id="rId19"/>
    <p:sldId id="2142532173" r:id="rId20"/>
    <p:sldId id="1334" r:id="rId21"/>
    <p:sldId id="5255" r:id="rId22"/>
    <p:sldId id="2142532176" r:id="rId23"/>
    <p:sldId id="2142532188" r:id="rId24"/>
    <p:sldId id="2767" r:id="rId25"/>
    <p:sldId id="2142532177" r:id="rId26"/>
    <p:sldId id="2142532189" r:id="rId27"/>
    <p:sldId id="2142532178" r:id="rId28"/>
    <p:sldId id="2142532179" r:id="rId29"/>
    <p:sldId id="2142532180" r:id="rId30"/>
    <p:sldId id="2142532174" r:id="rId31"/>
    <p:sldId id="5271" r:id="rId32"/>
    <p:sldId id="5250" r:id="rId33"/>
    <p:sldId id="5251" r:id="rId34"/>
    <p:sldId id="2142532116" r:id="rId35"/>
    <p:sldId id="5238" r:id="rId3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9AD1CD6-9136-4917-96D8-C6DAB38B82A5}">
          <p14:sldIdLst>
            <p14:sldId id="1929"/>
            <p14:sldId id="5248"/>
            <p14:sldId id="5326"/>
          </p14:sldIdLst>
        </p14:section>
        <p14:section name="AU CO2 Targets" id="{B6BBE5E8-A84F-4C2F-973B-DB3439B7F9A2}">
          <p14:sldIdLst>
            <p14:sldId id="2142532124"/>
            <p14:sldId id="1987"/>
            <p14:sldId id="2232"/>
            <p14:sldId id="5274"/>
          </p14:sldIdLst>
        </p14:section>
        <p14:section name="Gas Sector Decarb Pathways" id="{9031FF5B-CFAC-4E99-894C-09460D25A719}">
          <p14:sldIdLst>
            <p14:sldId id="5253"/>
            <p14:sldId id="2142532125"/>
            <p14:sldId id="2142532184"/>
            <p14:sldId id="2102"/>
            <p14:sldId id="2124"/>
            <p14:sldId id="2142532185"/>
            <p14:sldId id="2142532186"/>
            <p14:sldId id="2142532173"/>
            <p14:sldId id="1334"/>
          </p14:sldIdLst>
        </p14:section>
        <p14:section name="International Best Practices" id="{6CE79178-B191-4F00-A4A2-2B39CCC2F6BE}">
          <p14:sldIdLst>
            <p14:sldId id="5255"/>
            <p14:sldId id="2142532176"/>
            <p14:sldId id="2142532188"/>
            <p14:sldId id="2767"/>
            <p14:sldId id="2142532177"/>
          </p14:sldIdLst>
        </p14:section>
        <p14:section name="Optimising Gas Sector Decarbonisation" id="{D8035980-FC95-47AD-91DC-681394FC73E2}">
          <p14:sldIdLst>
            <p14:sldId id="2142532189"/>
            <p14:sldId id="2142532178"/>
            <p14:sldId id="2142532179"/>
            <p14:sldId id="2142532180"/>
            <p14:sldId id="2142532174"/>
          </p14:sldIdLst>
        </p14:section>
        <p14:section name="Takeaways and Recommendations" id="{051CA1EF-86E5-455D-9280-D43EBB30CBFE}">
          <p14:sldIdLst>
            <p14:sldId id="5271"/>
            <p14:sldId id="5250"/>
          </p14:sldIdLst>
        </p14:section>
        <p14:section name="Q&amp;A and Next Power Session" id="{F259B4D0-FEFD-4AE7-B250-CCF466DEA158}">
          <p14:sldIdLst>
            <p14:sldId id="5251"/>
            <p14:sldId id="2142532116"/>
          </p14:sldIdLst>
        </p14:section>
        <p14:section name="Conclusion" id="{331D73B2-9B22-4CA9-BD1A-EA162FD2EA07}">
          <p14:sldIdLst>
            <p14:sldId id="52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EC531A-77A1-DFD0-9143-373DB853B73F}" name="James Spargo" initials="JS" userId="S::jspargo@energeia-usa.com::7812b418-d0f5-4a2c-a499-5f89f7c5accb" providerId="AD"/>
  <p188:author id="{F712D61E-24B6-731E-1992-E050B90DEB36}" name="Paul Hubbs" initials="" userId="S::phubbs@energeia-usa.com::6677d379-ff0a-4f4e-96fe-23580f6245b2" providerId="AD"/>
  <p188:author id="{8D0B8329-57B3-4FDC-0457-64004F05DB09}" name="Rohan Jayasimha" initials="RJ" userId="Rohan Jayasimha" providerId="None"/>
  <p188:author id="{B7B4422E-9CC6-6663-6B71-540C2564F82A}" name="Maggie Riley" initials="MR" userId="S::mriley@energeia-usa.com::d02f2f66-d739-4631-bd46-6f2fba8d73ba" providerId="AD"/>
  <p188:author id="{2A2B173E-3EC4-BC3F-7627-F1309401971D}" name="Dewi Sandra" initials="" userId="S::dsandra@energeia-usa.com::070b1a56-4154-42a3-ae18-9bec65e7e2bd" providerId="AD"/>
  <p188:author id="{80B48E44-6DF6-1901-5C47-91937CBE1AB2}" name="Juwi Beg" initials="JB" userId="S::jbeg@energeia-usa.com::bf7860ea-7650-484c-a06e-be8d07bd353d" providerId="AD"/>
  <p188:author id="{DB694B68-A284-9528-DD09-BC1143DEFBCC}" name="Aislinn Matagulay" initials="AM" userId="S::aMatagulay@energeia-usa.com::f331c7c3-0c96-41cb-9ddd-3814dabb54ae" providerId="AD"/>
  <p188:author id="{A59D6D68-DDBE-B22F-A180-743C8506CDF6}" name="Nick Bennett" initials="NB" userId="S::nbennett@energeia.com.au::cdc1ffb7-b48b-4054-9a5a-baa5530a7824" providerId="AD"/>
  <p188:author id="{4F05F97A-FF85-647F-15E5-020C780DF7CF}" name="Chloe Rust" initials="CR" userId="S::cjrust@energeia-usa.com::e4a624ca-3089-4df5-91fe-ee3ed6a15842" providerId="AD"/>
  <p188:author id="{F50E3882-4DEC-1B02-AE61-8E610765B3FD}" name="Eric Kotopoulis" initials="EK" userId="S::ekotopoulis@energeia.com.au::96053202-f6e0-47af-8f69-2ae2ee5b66c0" providerId="AD"/>
  <p188:author id="{A095FA83-7915-0C17-C8E1-BC6899B0C279}" name="Rohan Ashby" initials="RA" userId="S::rashby@energeia.com.au::47c2f74b-5708-48ec-8590-82505167d54c" providerId="AD"/>
  <p188:author id="{973D4C88-9288-5551-0A81-81B1882DE3E3}" name="Anna Radwan" initials="AR" userId="S::aradwan@energeia.com.au::1ba55a72-96ce-4e42-a9bd-39ee0fbe04c1" providerId="AD"/>
  <p188:author id="{161B798E-1611-8993-E213-8544D8C0AF80}" name="Ezra Beeman" initials="EB" userId="Ezra Beeman" providerId="None"/>
  <p188:author id="{5E9EBEA8-2F8B-9B27-54FA-6D7CA171D587}" name="Maggie Riley" initials="MR" userId="Maggie Riley" providerId="None"/>
  <p188:author id="{96F4A6B2-BB6A-7BB5-948A-BEF65898BD52}" name="Sara Gonzales" initials="SG" userId="S::sgonzales@energeia-usa.com::ce77c678-327f-46b6-b143-ed2b8e693985" providerId="AD"/>
  <p188:author id="{6CD82AB4-75EF-BADB-3ED2-3EAB41A2AEBC}" name="Ezra Beeman" initials="EB" userId="S::ebeeman@energeia.com.au::307ecf45-17e3-4537-8553-d7764d86c98d" providerId="AD"/>
  <p188:author id="{B41597B4-F425-3E32-E68B-D14ECED70891}" name="Calleagh Turner" initials="CT" userId="S::cTurner@energeia-usa.com::02411826-7ac5-4773-859f-65f8464aefee" providerId="AD"/>
  <p188:author id="{53A523B5-6727-D455-0F02-F925DD1AB2AB}" name="Calleagh Turner" initials="CT" userId="S::cturner@energeia-usa.com::02411826-7ac5-4773-859f-65f8464aefee" providerId="AD"/>
  <p188:author id="{7383ECB7-CB37-7660-B24E-4D7775B7EB08}" name="Hadi Hosseini" initials="HH" userId="S::hhosseini@energeia.com.au::1c7b5882-8fea-4bc6-91b6-6b091709cfa1" providerId="AD"/>
  <p188:author id="{ADE0EBCA-8DA0-C713-1E6E-8F3B8C7A2B44}" name="Sarah Jeffries" initials="SJ" userId="S::sjeffries@energeia.com.au::019ed026-2d60-46fe-b886-4d09a06979e8" providerId="AD"/>
  <p188:author id="{1798C8D0-AD3A-6C27-6509-E4D098B0ADF2}" name="Eden Tomich" initials="ET" userId="S::etomich@energeia-usa.com::a27bd4cc-cde3-4a41-8405-6735e6d55a3f" providerId="AD"/>
  <p188:author id="{3F8551E4-25F2-0480-9D09-180391EE9594}" name="Rohan Jayasimha" initials="RJ" userId="S::rjayasimha@energeia.com.au::7eef555a-f276-4045-b1ff-5b8f43066452" providerId="AD"/>
  <p188:author id="{49C055EF-41C0-2A0B-3BB8-C0B663359546}" name="Alex Peterlin" initials="AP" userId="S::apeterlin@energeia.com.au::50036576-ac41-486c-b7d9-542e82791b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ggie Riley" initials="MR" lastIdx="66" clrIdx="0">
    <p:extLst>
      <p:ext uri="{19B8F6BF-5375-455C-9EA6-DF929625EA0E}">
        <p15:presenceInfo xmlns:p15="http://schemas.microsoft.com/office/powerpoint/2012/main" userId="S::mriley@energeia-usa.com::d02f2f66-d739-4631-bd46-6f2fba8d73ba" providerId="AD"/>
      </p:ext>
    </p:extLst>
  </p:cmAuthor>
  <p:cmAuthor id="2" name="Ezra Beeman" initials="EB" lastIdx="94" clrIdx="1">
    <p:extLst>
      <p:ext uri="{19B8F6BF-5375-455C-9EA6-DF929625EA0E}">
        <p15:presenceInfo xmlns:p15="http://schemas.microsoft.com/office/powerpoint/2012/main" userId="S::ebeeman@energeia.com.au::307ecf45-17e3-4537-8553-d7764d86c98d" providerId="AD"/>
      </p:ext>
    </p:extLst>
  </p:cmAuthor>
  <p:cmAuthor id="3" name="Ezra" initials="E" lastIdx="15" clrIdx="2">
    <p:extLst>
      <p:ext uri="{19B8F6BF-5375-455C-9EA6-DF929625EA0E}">
        <p15:presenceInfo xmlns:p15="http://schemas.microsoft.com/office/powerpoint/2012/main" userId="Ezra" providerId="None"/>
      </p:ext>
    </p:extLst>
  </p:cmAuthor>
  <p:cmAuthor id="4" name="Chloe Rust" initials="CR" lastIdx="31" clrIdx="3">
    <p:extLst>
      <p:ext uri="{19B8F6BF-5375-455C-9EA6-DF929625EA0E}">
        <p15:presenceInfo xmlns:p15="http://schemas.microsoft.com/office/powerpoint/2012/main" userId="S::cjrust@energeia-usa.com::e4a624ca-3089-4df5-91fe-ee3ed6a15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B3FE"/>
    <a:srgbClr val="161620"/>
    <a:srgbClr val="265189"/>
    <a:srgbClr val="A7A8AA"/>
    <a:srgbClr val="CDDDAC"/>
    <a:srgbClr val="9BBB59"/>
    <a:srgbClr val="C0504D"/>
    <a:srgbClr val="8064A2"/>
    <a:srgbClr val="4BACC6"/>
    <a:srgbClr val="DFA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41151-EF7D-4833-9CD3-4CC96FECB5BC}" v="2" dt="2024-09-13T06:09:32.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zra Beeman" userId="307ecf45-17e3-4537-8553-d7764d86c98d" providerId="ADAL" clId="{FDB077F1-E099-4204-9ECE-D30CB0DF8078}"/>
    <pc:docChg chg="custSel modSld">
      <pc:chgData name="Ezra Beeman" userId="307ecf45-17e3-4537-8553-d7764d86c98d" providerId="ADAL" clId="{FDB077F1-E099-4204-9ECE-D30CB0DF8078}" dt="2024-07-23T05:31:53.283" v="135" actId="2056"/>
      <pc:docMkLst>
        <pc:docMk/>
      </pc:docMkLst>
      <pc:sldChg chg="addCm modCm">
        <pc:chgData name="Ezra Beeman" userId="307ecf45-17e3-4537-8553-d7764d86c98d" providerId="ADAL" clId="{FDB077F1-E099-4204-9ECE-D30CB0DF8078}" dt="2024-07-23T05:31:53.283" v="135" actId="2056"/>
        <pc:sldMkLst>
          <pc:docMk/>
          <pc:sldMk cId="1068388992" sldId="2142532173"/>
        </pc:sldMkLst>
        <pc:extLst>
          <p:ext xmlns:p="http://schemas.openxmlformats.org/presentationml/2006/main" uri="{D6D511B9-2390-475A-947B-AFAB55BFBCF1}">
            <pc226:cmChg xmlns:pc226="http://schemas.microsoft.com/office/powerpoint/2022/06/main/command" chg="mod">
              <pc226:chgData name="Ezra Beeman" userId="307ecf45-17e3-4537-8553-d7764d86c98d" providerId="ADAL" clId="{FDB077F1-E099-4204-9ECE-D30CB0DF8078}" dt="2024-07-22T22:23:47.689" v="106"/>
              <pc2:cmMkLst xmlns:pc2="http://schemas.microsoft.com/office/powerpoint/2019/9/main/command">
                <pc:docMk/>
                <pc:sldMk cId="1068388992" sldId="2142532173"/>
                <pc2:cmMk id="{AE3A9624-7BD9-4CE8-81C2-FB77A5566BB5}"/>
              </pc2:cmMkLst>
            </pc226:cmChg>
            <pc226:cmChg xmlns:pc226="http://schemas.microsoft.com/office/powerpoint/2022/06/main/command" chg="add">
              <pc226:chgData name="Ezra Beeman" userId="307ecf45-17e3-4537-8553-d7764d86c98d" providerId="ADAL" clId="{FDB077F1-E099-4204-9ECE-D30CB0DF8078}" dt="2024-07-22T22:24:30.332" v="107"/>
              <pc2:cmMkLst xmlns:pc2="http://schemas.microsoft.com/office/powerpoint/2019/9/main/command">
                <pc:docMk/>
                <pc:sldMk cId="1068388992" sldId="2142532173"/>
                <pc2:cmMk id="{C9861178-AE84-4C67-96AE-783D1D2982D2}"/>
              </pc2:cmMkLst>
            </pc226:cmChg>
            <pc226:cmChg xmlns:pc226="http://schemas.microsoft.com/office/powerpoint/2022/06/main/command" chg="add mod">
              <pc226:chgData name="Ezra Beeman" userId="307ecf45-17e3-4537-8553-d7764d86c98d" providerId="ADAL" clId="{FDB077F1-E099-4204-9ECE-D30CB0DF8078}" dt="2024-07-23T05:31:53.283" v="135" actId="2056"/>
              <pc2:cmMkLst xmlns:pc2="http://schemas.microsoft.com/office/powerpoint/2019/9/main/command">
                <pc:docMk/>
                <pc:sldMk cId="1068388992" sldId="2142532173"/>
                <pc2:cmMk id="{C41C4190-DBCE-45FE-B14C-2273A704B32C}"/>
              </pc2:cmMkLst>
            </pc226:cmChg>
            <pc226:cmChg xmlns:pc226="http://schemas.microsoft.com/office/powerpoint/2022/06/main/command" chg="mod modTsk">
              <pc226:chgData name="Ezra Beeman" userId="307ecf45-17e3-4537-8553-d7764d86c98d" providerId="ADAL" clId="{FDB077F1-E099-4204-9ECE-D30CB0DF8078}" dt="2024-07-22T22:23:36.826" v="105"/>
              <pc2:cmMkLst xmlns:pc2="http://schemas.microsoft.com/office/powerpoint/2019/9/main/command">
                <pc:docMk/>
                <pc:sldMk cId="1068388992" sldId="2142532173"/>
                <pc2:cmMk id="{DD6EB7A1-E035-4D15-A480-8BC403911BCD}"/>
              </pc2:cmMkLst>
              <pc226:cmRplyChg chg="add">
                <pc226:chgData name="Ezra Beeman" userId="307ecf45-17e3-4537-8553-d7764d86c98d" providerId="ADAL" clId="{FDB077F1-E099-4204-9ECE-D30CB0DF8078}" dt="2024-07-22T22:23:36.826" v="105"/>
                <pc2:cmRplyMkLst xmlns:pc2="http://schemas.microsoft.com/office/powerpoint/2019/9/main/command">
                  <pc:docMk/>
                  <pc:sldMk cId="1068388992" sldId="2142532173"/>
                  <pc2:cmMk id="{DD6EB7A1-E035-4D15-A480-8BC403911BCD}"/>
                  <pc2:cmRplyMk id="{EE22DD56-7A89-4C18-854E-FE2A9C89E38E}"/>
                </pc2:cmRplyMkLst>
              </pc226:cmRplyChg>
            </pc226:cmChg>
            <pc226:cmChg xmlns:pc226="http://schemas.microsoft.com/office/powerpoint/2022/06/main/command" chg="mod">
              <pc226:chgData name="Ezra Beeman" userId="307ecf45-17e3-4537-8553-d7764d86c98d" providerId="ADAL" clId="{FDB077F1-E099-4204-9ECE-D30CB0DF8078}" dt="2024-07-22T22:23:09.907" v="104"/>
              <pc2:cmMkLst xmlns:pc2="http://schemas.microsoft.com/office/powerpoint/2019/9/main/command">
                <pc:docMk/>
                <pc:sldMk cId="1068388992" sldId="2142532173"/>
                <pc2:cmMk id="{9AE95FDE-2A28-4FAE-A888-145810214935}"/>
              </pc2:cmMkLst>
            </pc226:cmChg>
            <pc226:cmChg xmlns:pc226="http://schemas.microsoft.com/office/powerpoint/2022/06/main/command" chg="mod">
              <pc226:chgData name="Ezra Beeman" userId="307ecf45-17e3-4537-8553-d7764d86c98d" providerId="ADAL" clId="{FDB077F1-E099-4204-9ECE-D30CB0DF8078}" dt="2024-07-22T22:23:04.269" v="103"/>
              <pc2:cmMkLst xmlns:pc2="http://schemas.microsoft.com/office/powerpoint/2019/9/main/command">
                <pc:docMk/>
                <pc:sldMk cId="1068388992" sldId="2142532173"/>
                <pc2:cmMk id="{CD81A0F6-47AD-4A66-B9B1-008F905B01AE}"/>
              </pc2:cmMkLst>
            </pc226:cmChg>
          </p:ext>
        </pc:extLst>
      </pc:sldChg>
      <pc:sldChg chg="delCm modCm">
        <pc:chgData name="Ezra Beeman" userId="307ecf45-17e3-4537-8553-d7764d86c98d" providerId="ADAL" clId="{FDB077F1-E099-4204-9ECE-D30CB0DF8078}" dt="2024-07-22T22:25:48.688" v="133"/>
        <pc:sldMkLst>
          <pc:docMk/>
          <pc:sldMk cId="1728436266" sldId="2142532177"/>
        </pc:sldMkLst>
        <pc:extLst>
          <p:ext xmlns:p="http://schemas.openxmlformats.org/presentationml/2006/main" uri="{D6D511B9-2390-475A-947B-AFAB55BFBCF1}">
            <pc226:cmChg xmlns:pc226="http://schemas.microsoft.com/office/powerpoint/2022/06/main/command" chg="del">
              <pc226:chgData name="Ezra Beeman" userId="307ecf45-17e3-4537-8553-d7764d86c98d" providerId="ADAL" clId="{FDB077F1-E099-4204-9ECE-D30CB0DF8078}" dt="2024-07-22T22:25:48.688" v="133"/>
              <pc2:cmMkLst xmlns:pc2="http://schemas.microsoft.com/office/powerpoint/2019/9/main/command">
                <pc:docMk/>
                <pc:sldMk cId="1728436266" sldId="2142532177"/>
                <pc2:cmMk id="{DB30E2BE-B185-455E-A9C1-6D4B70A6A7BA}"/>
              </pc2:cmMkLst>
            </pc226:cmChg>
            <pc226:cmChg xmlns:pc226="http://schemas.microsoft.com/office/powerpoint/2022/06/main/command" chg="mod">
              <pc226:chgData name="Ezra Beeman" userId="307ecf45-17e3-4537-8553-d7764d86c98d" providerId="ADAL" clId="{FDB077F1-E099-4204-9ECE-D30CB0DF8078}" dt="2024-07-22T21:45:52.101" v="0" actId="2056"/>
              <pc2:cmMkLst xmlns:pc2="http://schemas.microsoft.com/office/powerpoint/2019/9/main/command">
                <pc:docMk/>
                <pc:sldMk cId="1728436266" sldId="2142532177"/>
                <pc2:cmMk id="{32BCD1F3-43D4-42E6-A6A4-A4B31446D2E6}"/>
              </pc2:cmMkLst>
            </pc226:cmChg>
          </p:ext>
        </pc:extLst>
      </pc:sldChg>
      <pc:sldChg chg="modSp mod delCm modCm">
        <pc:chgData name="Ezra Beeman" userId="307ecf45-17e3-4537-8553-d7764d86c98d" providerId="ADAL" clId="{FDB077F1-E099-4204-9ECE-D30CB0DF8078}" dt="2024-07-23T05:31:53.283" v="135" actId="2056"/>
        <pc:sldMkLst>
          <pc:docMk/>
          <pc:sldMk cId="2015220180" sldId="2142532184"/>
        </pc:sldMkLst>
        <pc:spChg chg="mod">
          <ac:chgData name="Ezra Beeman" userId="307ecf45-17e3-4537-8553-d7764d86c98d" providerId="ADAL" clId="{FDB077F1-E099-4204-9ECE-D30CB0DF8078}" dt="2024-07-22T22:18:15.541" v="90" actId="13926"/>
          <ac:spMkLst>
            <pc:docMk/>
            <pc:sldMk cId="2015220180" sldId="2142532184"/>
            <ac:spMk id="5" creationId="{6E8B8FE3-5A7D-136B-A4BD-F2C76A7C468F}"/>
          </ac:spMkLst>
        </pc:spChg>
        <pc:spChg chg="mod">
          <ac:chgData name="Ezra Beeman" userId="307ecf45-17e3-4537-8553-d7764d86c98d" providerId="ADAL" clId="{FDB077F1-E099-4204-9ECE-D30CB0DF8078}" dt="2024-07-22T22:17:49.851" v="85" actId="20577"/>
          <ac:spMkLst>
            <pc:docMk/>
            <pc:sldMk cId="2015220180" sldId="2142532184"/>
            <ac:spMk id="26" creationId="{5FF5D150-9BD6-D499-0DB5-258F7D92F8A9}"/>
          </ac:spMkLst>
        </pc:spChg>
        <pc:spChg chg="mod">
          <ac:chgData name="Ezra Beeman" userId="307ecf45-17e3-4537-8553-d7764d86c98d" providerId="ADAL" clId="{FDB077F1-E099-4204-9ECE-D30CB0DF8078}" dt="2024-07-22T22:19:07.491" v="96" actId="13926"/>
          <ac:spMkLst>
            <pc:docMk/>
            <pc:sldMk cId="2015220180" sldId="2142532184"/>
            <ac:spMk id="35" creationId="{58486F66-EF65-B797-6DD7-7177C90F3F04}"/>
          </ac:spMkLst>
        </pc:spChg>
        <pc:extLst>
          <p:ext xmlns:p="http://schemas.openxmlformats.org/presentationml/2006/main" uri="{D6D511B9-2390-475A-947B-AFAB55BFBCF1}">
            <pc226:cmChg xmlns:pc226="http://schemas.microsoft.com/office/powerpoint/2022/06/main/command" chg="mod modTsk">
              <pc226:chgData name="Ezra Beeman" userId="307ecf45-17e3-4537-8553-d7764d86c98d" providerId="ADAL" clId="{FDB077F1-E099-4204-9ECE-D30CB0DF8078}" dt="2024-07-22T22:19:51.244" v="97"/>
              <pc2:cmMkLst xmlns:pc2="http://schemas.microsoft.com/office/powerpoint/2019/9/main/command">
                <pc:docMk/>
                <pc:sldMk cId="2015220180" sldId="2142532184"/>
                <pc2:cmMk id="{413D231C-04E3-4E51-8DA9-190DC9900088}"/>
              </pc2:cmMkLst>
              <pc226:cmRplyChg chg="add">
                <pc226:chgData name="Ezra Beeman" userId="307ecf45-17e3-4537-8553-d7764d86c98d" providerId="ADAL" clId="{FDB077F1-E099-4204-9ECE-D30CB0DF8078}" dt="2024-07-22T22:19:51.244" v="97"/>
                <pc2:cmRplyMkLst xmlns:pc2="http://schemas.microsoft.com/office/powerpoint/2019/9/main/command">
                  <pc:docMk/>
                  <pc:sldMk cId="2015220180" sldId="2142532184"/>
                  <pc2:cmMk id="{413D231C-04E3-4E51-8DA9-190DC9900088}"/>
                  <pc2:cmRplyMk id="{3C4D5EC8-A593-450C-BA45-2FA58BA4A1FF}"/>
                </pc2:cmRplyMkLst>
              </pc226:cmRplyChg>
            </pc226:cmChg>
            <pc226:cmChg xmlns:pc226="http://schemas.microsoft.com/office/powerpoint/2022/06/main/command" chg="">
              <pc226:chgData name="Ezra Beeman" userId="307ecf45-17e3-4537-8553-d7764d86c98d" providerId="ADAL" clId="{FDB077F1-E099-4204-9ECE-D30CB0DF8078}" dt="2024-07-22T22:16:39.695" v="1"/>
              <pc2:cmMkLst xmlns:pc2="http://schemas.microsoft.com/office/powerpoint/2019/9/main/command">
                <pc:docMk/>
                <pc:sldMk cId="2015220180" sldId="2142532184"/>
                <pc2:cmMk id="{F9722D47-D465-45F2-A89A-DF4128848F3D}"/>
              </pc2:cmMkLst>
              <pc226:cmRplyChg chg="add">
                <pc226:chgData name="Ezra Beeman" userId="307ecf45-17e3-4537-8553-d7764d86c98d" providerId="ADAL" clId="{FDB077F1-E099-4204-9ECE-D30CB0DF8078}" dt="2024-07-22T22:16:39.695" v="1"/>
                <pc2:cmRplyMkLst xmlns:pc2="http://schemas.microsoft.com/office/powerpoint/2019/9/main/command">
                  <pc:docMk/>
                  <pc:sldMk cId="2015220180" sldId="2142532184"/>
                  <pc2:cmMk id="{F9722D47-D465-45F2-A89A-DF4128848F3D}"/>
                  <pc2:cmRplyMk id="{7F900DBD-2D6D-42FD-A319-214048D495B8}"/>
                </pc2:cmRplyMkLst>
              </pc226:cmRplyChg>
            </pc226:cmChg>
            <pc226:cmChg xmlns:pc226="http://schemas.microsoft.com/office/powerpoint/2022/06/main/command" chg="del">
              <pc226:chgData name="Ezra Beeman" userId="307ecf45-17e3-4537-8553-d7764d86c98d" providerId="ADAL" clId="{FDB077F1-E099-4204-9ECE-D30CB0DF8078}" dt="2024-07-22T22:18:22.594" v="92"/>
              <pc2:cmMkLst xmlns:pc2="http://schemas.microsoft.com/office/powerpoint/2019/9/main/command">
                <pc:docMk/>
                <pc:sldMk cId="2015220180" sldId="2142532184"/>
                <pc2:cmMk id="{BBBDEF73-3390-4EC5-BE66-C7A977C54272}"/>
              </pc2:cmMkLst>
            </pc226:cmChg>
            <pc226:cmChg xmlns:pc226="http://schemas.microsoft.com/office/powerpoint/2022/06/main/command" chg="mod">
              <pc226:chgData name="Ezra Beeman" userId="307ecf45-17e3-4537-8553-d7764d86c98d" providerId="ADAL" clId="{FDB077F1-E099-4204-9ECE-D30CB0DF8078}" dt="2024-07-23T05:31:53.283" v="135" actId="2056"/>
              <pc2:cmMkLst xmlns:pc2="http://schemas.microsoft.com/office/powerpoint/2019/9/main/command">
                <pc:docMk/>
                <pc:sldMk cId="2015220180" sldId="2142532184"/>
                <pc2:cmMk id="{EC080EAD-DB30-4EAB-9E6D-E1D859E65C4A}"/>
              </pc2:cmMkLst>
            </pc226:cmChg>
            <pc226:cmChg xmlns:pc226="http://schemas.microsoft.com/office/powerpoint/2022/06/main/command" chg="mod">
              <pc226:chgData name="Ezra Beeman" userId="307ecf45-17e3-4537-8553-d7764d86c98d" providerId="ADAL" clId="{FDB077F1-E099-4204-9ECE-D30CB0DF8078}" dt="2024-07-22T22:18:19.235" v="91"/>
              <pc2:cmMkLst xmlns:pc2="http://schemas.microsoft.com/office/powerpoint/2019/9/main/command">
                <pc:docMk/>
                <pc:sldMk cId="2015220180" sldId="2142532184"/>
                <pc2:cmMk id="{9B2CD2F0-E542-49A7-AB22-B6D949085C58}"/>
              </pc2:cmMkLst>
            </pc226:cmChg>
          </p:ext>
        </pc:extLst>
      </pc:sldChg>
      <pc:sldChg chg="modSp mod modCm">
        <pc:chgData name="Ezra Beeman" userId="307ecf45-17e3-4537-8553-d7764d86c98d" providerId="ADAL" clId="{FDB077F1-E099-4204-9ECE-D30CB0DF8078}" dt="2024-07-22T22:21:36.863" v="100" actId="2084"/>
        <pc:sldMkLst>
          <pc:docMk/>
          <pc:sldMk cId="4091944442" sldId="2142532185"/>
        </pc:sldMkLst>
        <pc:graphicFrameChg chg="modGraphic">
          <ac:chgData name="Ezra Beeman" userId="307ecf45-17e3-4537-8553-d7764d86c98d" providerId="ADAL" clId="{FDB077F1-E099-4204-9ECE-D30CB0DF8078}" dt="2024-07-22T22:21:36.863" v="100" actId="2084"/>
          <ac:graphicFrameMkLst>
            <pc:docMk/>
            <pc:sldMk cId="4091944442" sldId="2142532185"/>
            <ac:graphicFrameMk id="17" creationId="{83E3C390-3EA1-FF77-E677-B00B8EF0EC60}"/>
          </ac:graphicFrameMkLst>
        </pc:graphicFrameChg>
        <pc:extLst>
          <p:ext xmlns:p="http://schemas.openxmlformats.org/presentationml/2006/main" uri="{D6D511B9-2390-475A-947B-AFAB55BFBCF1}">
            <pc226:cmChg xmlns:pc226="http://schemas.microsoft.com/office/powerpoint/2022/06/main/command" chg="mod modTsk">
              <pc226:chgData name="Ezra Beeman" userId="307ecf45-17e3-4537-8553-d7764d86c98d" providerId="ADAL" clId="{FDB077F1-E099-4204-9ECE-D30CB0DF8078}" dt="2024-07-22T22:21:19.181" v="98"/>
              <pc2:cmMkLst xmlns:pc2="http://schemas.microsoft.com/office/powerpoint/2019/9/main/command">
                <pc:docMk/>
                <pc:sldMk cId="4091944442" sldId="2142532185"/>
                <pc2:cmMk id="{1FC10ED3-24BD-4E72-BF21-CB7A4B28AD17}"/>
              </pc2:cmMkLst>
              <pc226:cmRplyChg chg="add">
                <pc226:chgData name="Ezra Beeman" userId="307ecf45-17e3-4537-8553-d7764d86c98d" providerId="ADAL" clId="{FDB077F1-E099-4204-9ECE-D30CB0DF8078}" dt="2024-07-22T22:21:19.181" v="98"/>
                <pc2:cmRplyMkLst xmlns:pc2="http://schemas.microsoft.com/office/powerpoint/2019/9/main/command">
                  <pc:docMk/>
                  <pc:sldMk cId="4091944442" sldId="2142532185"/>
                  <pc2:cmMk id="{1FC10ED3-24BD-4E72-BF21-CB7A4B28AD17}"/>
                  <pc2:cmRplyMk id="{F6392C65-B9F8-4924-A6D1-DE77BA6803DF}"/>
                </pc2:cmRplyMkLst>
              </pc226:cmRplyChg>
            </pc226:cmChg>
          </p:ext>
        </pc:extLst>
      </pc:sldChg>
      <pc:sldChg chg="modCm">
        <pc:chgData name="Ezra Beeman" userId="307ecf45-17e3-4537-8553-d7764d86c98d" providerId="ADAL" clId="{FDB077F1-E099-4204-9ECE-D30CB0DF8078}" dt="2024-07-22T22:22:29.667" v="102"/>
        <pc:sldMkLst>
          <pc:docMk/>
          <pc:sldMk cId="4116346375" sldId="2142532186"/>
        </pc:sldMkLst>
        <pc:extLst>
          <p:ext xmlns:p="http://schemas.openxmlformats.org/presentationml/2006/main" uri="{D6D511B9-2390-475A-947B-AFAB55BFBCF1}">
            <pc226:cmChg xmlns:pc226="http://schemas.microsoft.com/office/powerpoint/2022/06/main/command" chg="mod">
              <pc226:chgData name="Ezra Beeman" userId="307ecf45-17e3-4537-8553-d7764d86c98d" providerId="ADAL" clId="{FDB077F1-E099-4204-9ECE-D30CB0DF8078}" dt="2024-07-22T22:22:09.105" v="101"/>
              <pc2:cmMkLst xmlns:pc2="http://schemas.microsoft.com/office/powerpoint/2019/9/main/command">
                <pc:docMk/>
                <pc:sldMk cId="4116346375" sldId="2142532186"/>
                <pc2:cmMk id="{6635E308-99A4-4C70-8976-0C36E433BA15}"/>
              </pc2:cmMkLst>
            </pc226:cmChg>
            <pc226:cmChg xmlns:pc226="http://schemas.microsoft.com/office/powerpoint/2022/06/main/command" chg="">
              <pc226:chgData name="Ezra Beeman" userId="307ecf45-17e3-4537-8553-d7764d86c98d" providerId="ADAL" clId="{FDB077F1-E099-4204-9ECE-D30CB0DF8078}" dt="2024-07-22T22:22:29.667" v="102"/>
              <pc2:cmMkLst xmlns:pc2="http://schemas.microsoft.com/office/powerpoint/2019/9/main/command">
                <pc:docMk/>
                <pc:sldMk cId="4116346375" sldId="2142532186"/>
                <pc2:cmMk id="{2C9A155E-6F1A-46BE-BF5C-E8019C534DEC}"/>
              </pc2:cmMkLst>
              <pc226:cmRplyChg chg="add">
                <pc226:chgData name="Ezra Beeman" userId="307ecf45-17e3-4537-8553-d7764d86c98d" providerId="ADAL" clId="{FDB077F1-E099-4204-9ECE-D30CB0DF8078}" dt="2024-07-22T22:22:29.667" v="102"/>
                <pc2:cmRplyMkLst xmlns:pc2="http://schemas.microsoft.com/office/powerpoint/2019/9/main/command">
                  <pc:docMk/>
                  <pc:sldMk cId="4116346375" sldId="2142532186"/>
                  <pc2:cmMk id="{2C9A155E-6F1A-46BE-BF5C-E8019C534DEC}"/>
                  <pc2:cmRplyMk id="{D113DC8B-358E-4902-9C92-2EB6FAD9690E}"/>
                </pc2:cmRplyMkLst>
              </pc226:cmRplyChg>
            </pc226:cmChg>
          </p:ext>
        </pc:extLst>
      </pc:sldChg>
      <pc:sldChg chg="modSp mod delCm">
        <pc:chgData name="Ezra Beeman" userId="307ecf45-17e3-4537-8553-d7764d86c98d" providerId="ADAL" clId="{FDB077F1-E099-4204-9ECE-D30CB0DF8078}" dt="2024-07-22T22:25:35.936" v="132" actId="13926"/>
        <pc:sldMkLst>
          <pc:docMk/>
          <pc:sldMk cId="2319682139" sldId="2142532188"/>
        </pc:sldMkLst>
        <pc:spChg chg="mod">
          <ac:chgData name="Ezra Beeman" userId="307ecf45-17e3-4537-8553-d7764d86c98d" providerId="ADAL" clId="{FDB077F1-E099-4204-9ECE-D30CB0DF8078}" dt="2024-07-22T22:25:15.363" v="109" actId="13926"/>
          <ac:spMkLst>
            <pc:docMk/>
            <pc:sldMk cId="2319682139" sldId="2142532188"/>
            <ac:spMk id="3" creationId="{76D9ADF1-43A2-42F8-4F2D-16A355D3A3C9}"/>
          </ac:spMkLst>
        </pc:spChg>
        <pc:spChg chg="mod">
          <ac:chgData name="Ezra Beeman" userId="307ecf45-17e3-4537-8553-d7764d86c98d" providerId="ADAL" clId="{FDB077F1-E099-4204-9ECE-D30CB0DF8078}" dt="2024-07-22T22:25:35.936" v="132" actId="13926"/>
          <ac:spMkLst>
            <pc:docMk/>
            <pc:sldMk cId="2319682139" sldId="2142532188"/>
            <ac:spMk id="6" creationId="{C8C64EAE-BE39-526C-E1B2-CCF9AB7C3BFB}"/>
          </ac:spMkLst>
        </pc:spChg>
        <pc:spChg chg="mod">
          <ac:chgData name="Ezra Beeman" userId="307ecf45-17e3-4537-8553-d7764d86c98d" providerId="ADAL" clId="{FDB077F1-E099-4204-9ECE-D30CB0DF8078}" dt="2024-07-22T22:25:23.120" v="130" actId="13926"/>
          <ac:spMkLst>
            <pc:docMk/>
            <pc:sldMk cId="2319682139" sldId="2142532188"/>
            <ac:spMk id="8" creationId="{2A8EF257-BF5A-6D10-D9E2-FD5F9BE761AD}"/>
          </ac:spMkLst>
        </pc:spChg>
        <pc:extLst>
          <p:ext xmlns:p="http://schemas.openxmlformats.org/presentationml/2006/main" uri="{D6D511B9-2390-475A-947B-AFAB55BFBCF1}">
            <pc226:cmChg xmlns:pc226="http://schemas.microsoft.com/office/powerpoint/2022/06/main/command" chg="del">
              <pc226:chgData name="Ezra Beeman" userId="307ecf45-17e3-4537-8553-d7764d86c98d" providerId="ADAL" clId="{FDB077F1-E099-4204-9ECE-D30CB0DF8078}" dt="2024-07-22T22:25:31.718" v="131"/>
              <pc2:cmMkLst xmlns:pc2="http://schemas.microsoft.com/office/powerpoint/2019/9/main/command">
                <pc:docMk/>
                <pc:sldMk cId="2319682139" sldId="2142532188"/>
                <pc2:cmMk id="{3F7E1F5C-8D9B-4646-BF69-F090F45CE9B7}"/>
              </pc2:cmMkLst>
            </pc226:cmChg>
          </p:ext>
        </pc:extLst>
      </pc:sldChg>
    </pc:docChg>
  </pc:docChgLst>
  <pc:docChgLst>
    <pc:chgData name="Dewi Sandra" userId="S::dsandra@energeia-usa.com::070b1a56-4154-42a3-ae18-9bec65e7e2bd" providerId="AD" clId="Web-{4D15C5C3-3A19-E79D-7CB5-0A6287F187EF}"/>
    <pc:docChg chg="modSld">
      <pc:chgData name="Dewi Sandra" userId="S::dsandra@energeia-usa.com::070b1a56-4154-42a3-ae18-9bec65e7e2bd" providerId="AD" clId="Web-{4D15C5C3-3A19-E79D-7CB5-0A6287F187EF}" dt="2024-07-23T16:09:31.935" v="19" actId="20577"/>
      <pc:docMkLst>
        <pc:docMk/>
      </pc:docMkLst>
      <pc:sldChg chg="addSp delSp modSp">
        <pc:chgData name="Dewi Sandra" userId="S::dsandra@energeia-usa.com::070b1a56-4154-42a3-ae18-9bec65e7e2bd" providerId="AD" clId="Web-{4D15C5C3-3A19-E79D-7CB5-0A6287F187EF}" dt="2024-07-23T16:09:31.935" v="19" actId="20577"/>
        <pc:sldMkLst>
          <pc:docMk/>
          <pc:sldMk cId="1728436266" sldId="2142532177"/>
        </pc:sldMkLst>
        <pc:spChg chg="add del mod">
          <ac:chgData name="Dewi Sandra" userId="S::dsandra@energeia-usa.com::070b1a56-4154-42a3-ae18-9bec65e7e2bd" providerId="AD" clId="Web-{4D15C5C3-3A19-E79D-7CB5-0A6287F187EF}" dt="2024-07-23T16:09:31.935" v="19" actId="20577"/>
          <ac:spMkLst>
            <pc:docMk/>
            <pc:sldMk cId="1728436266" sldId="2142532177"/>
            <ac:spMk id="6" creationId="{A64C69AB-0A2E-242A-4357-A664564A1B92}"/>
          </ac:spMkLst>
        </pc:spChg>
        <pc:spChg chg="add del mod">
          <ac:chgData name="Dewi Sandra" userId="S::dsandra@energeia-usa.com::070b1a56-4154-42a3-ae18-9bec65e7e2bd" providerId="AD" clId="Web-{4D15C5C3-3A19-E79D-7CB5-0A6287F187EF}" dt="2024-07-23T15:59:54.141" v="9"/>
          <ac:spMkLst>
            <pc:docMk/>
            <pc:sldMk cId="1728436266" sldId="2142532177"/>
            <ac:spMk id="13" creationId="{7344BA86-6C2F-FF55-4DA4-2D6A4778C5CB}"/>
          </ac:spMkLst>
        </pc:spChg>
        <pc:graphicFrameChg chg="add del mod">
          <ac:chgData name="Dewi Sandra" userId="S::dsandra@energeia-usa.com::070b1a56-4154-42a3-ae18-9bec65e7e2bd" providerId="AD" clId="Web-{4D15C5C3-3A19-E79D-7CB5-0A6287F187EF}" dt="2024-07-23T15:58:22.561" v="1"/>
          <ac:graphicFrameMkLst>
            <pc:docMk/>
            <pc:sldMk cId="1728436266" sldId="2142532177"/>
            <ac:graphicFrameMk id="7" creationId="{35A1E5CE-DCFA-7CFF-D52C-6A658AFA8F00}"/>
          </ac:graphicFrameMkLst>
        </pc:graphicFrameChg>
        <pc:graphicFrameChg chg="add del mod ord modGraphic">
          <ac:chgData name="Dewi Sandra" userId="S::dsandra@energeia-usa.com::070b1a56-4154-42a3-ae18-9bec65e7e2bd" providerId="AD" clId="Web-{4D15C5C3-3A19-E79D-7CB5-0A6287F187EF}" dt="2024-07-23T15:58:33.545" v="5"/>
          <ac:graphicFrameMkLst>
            <pc:docMk/>
            <pc:sldMk cId="1728436266" sldId="2142532177"/>
            <ac:graphicFrameMk id="9" creationId="{02DBCE8A-05DA-C70E-1FFC-7FADEAF455CE}"/>
          </ac:graphicFrameMkLst>
        </pc:graphicFrameChg>
        <pc:graphicFrameChg chg="add del mod ord modGraphic">
          <ac:chgData name="Dewi Sandra" userId="S::dsandra@energeia-usa.com::070b1a56-4154-42a3-ae18-9bec65e7e2bd" providerId="AD" clId="Web-{4D15C5C3-3A19-E79D-7CB5-0A6287F187EF}" dt="2024-07-23T15:59:58.125" v="11"/>
          <ac:graphicFrameMkLst>
            <pc:docMk/>
            <pc:sldMk cId="1728436266" sldId="2142532177"/>
            <ac:graphicFrameMk id="11" creationId="{93A25DB6-7C36-E94C-24BD-AF2CBAB22148}"/>
          </ac:graphicFrameMkLst>
        </pc:graphicFrameChg>
        <pc:graphicFrameChg chg="add del mod modGraphic">
          <ac:chgData name="Dewi Sandra" userId="S::dsandra@energeia-usa.com::070b1a56-4154-42a3-ae18-9bec65e7e2bd" providerId="AD" clId="Web-{4D15C5C3-3A19-E79D-7CB5-0A6287F187EF}" dt="2024-07-23T16:09:30.560" v="17"/>
          <ac:graphicFrameMkLst>
            <pc:docMk/>
            <pc:sldMk cId="1728436266" sldId="2142532177"/>
            <ac:graphicFrameMk id="17" creationId="{DB495F12-8AAB-A527-2549-A103DE332023}"/>
          </ac:graphicFrameMkLst>
        </pc:graphicFrameChg>
        <pc:graphicFrameChg chg="add del mod ord modGraphic">
          <ac:chgData name="Dewi Sandra" userId="S::dsandra@energeia-usa.com::070b1a56-4154-42a3-ae18-9bec65e7e2bd" providerId="AD" clId="Web-{4D15C5C3-3A19-E79D-7CB5-0A6287F187EF}" dt="2024-07-23T16:00:17.970" v="16"/>
          <ac:graphicFrameMkLst>
            <pc:docMk/>
            <pc:sldMk cId="1728436266" sldId="2142532177"/>
            <ac:graphicFrameMk id="19" creationId="{3D01CEBF-AF7A-A7A4-3646-BFADC3708151}"/>
          </ac:graphicFrameMkLst>
        </pc:graphicFrameChg>
      </pc:sldChg>
    </pc:docChg>
  </pc:docChgLst>
  <pc:docChgLst>
    <pc:chgData name="Dewi Sandra" userId="070b1a56-4154-42a3-ae18-9bec65e7e2bd" providerId="ADAL" clId="{F5B6D9E2-0374-48BD-9ECB-80C86D995BD5}"/>
    <pc:docChg chg="undo redo custSel addSld delSld modSld modSection">
      <pc:chgData name="Dewi Sandra" userId="070b1a56-4154-42a3-ae18-9bec65e7e2bd" providerId="ADAL" clId="{F5B6D9E2-0374-48BD-9ECB-80C86D995BD5}" dt="2024-07-23T14:19:06.953" v="176" actId="2056"/>
      <pc:docMkLst>
        <pc:docMk/>
      </pc:docMkLst>
      <pc:sldChg chg="addSp delSp modSp mod modClrScheme addCm modCm chgLayout">
        <pc:chgData name="Dewi Sandra" userId="070b1a56-4154-42a3-ae18-9bec65e7e2bd" providerId="ADAL" clId="{F5B6D9E2-0374-48BD-9ECB-80C86D995BD5}" dt="2024-07-23T00:09:49.464" v="142" actId="13926"/>
        <pc:sldMkLst>
          <pc:docMk/>
          <pc:sldMk cId="557619813" sldId="2102"/>
        </pc:sldMkLst>
        <pc:spChg chg="mod ord">
          <ac:chgData name="Dewi Sandra" userId="070b1a56-4154-42a3-ae18-9bec65e7e2bd" providerId="ADAL" clId="{F5B6D9E2-0374-48BD-9ECB-80C86D995BD5}" dt="2024-07-22T22:42:41.463" v="45" actId="700"/>
          <ac:spMkLst>
            <pc:docMk/>
            <pc:sldMk cId="557619813" sldId="2102"/>
            <ac:spMk id="3" creationId="{53961A2E-3B73-6FB7-CD38-FEE3AE39CEE3}"/>
          </ac:spMkLst>
        </pc:spChg>
        <pc:spChg chg="mod ord">
          <ac:chgData name="Dewi Sandra" userId="070b1a56-4154-42a3-ae18-9bec65e7e2bd" providerId="ADAL" clId="{F5B6D9E2-0374-48BD-9ECB-80C86D995BD5}" dt="2024-07-22T22:42:41.463" v="45" actId="700"/>
          <ac:spMkLst>
            <pc:docMk/>
            <pc:sldMk cId="557619813" sldId="2102"/>
            <ac:spMk id="4" creationId="{63E187D9-C2FB-1D64-6D2D-C3755166AE26}"/>
          </ac:spMkLst>
        </pc:spChg>
        <pc:spChg chg="mod ord">
          <ac:chgData name="Dewi Sandra" userId="070b1a56-4154-42a3-ae18-9bec65e7e2bd" providerId="ADAL" clId="{F5B6D9E2-0374-48BD-9ECB-80C86D995BD5}" dt="2024-07-23T00:09:49.464" v="142" actId="13926"/>
          <ac:spMkLst>
            <pc:docMk/>
            <pc:sldMk cId="557619813" sldId="2102"/>
            <ac:spMk id="5" creationId="{8AED957B-8BD6-2BB3-760F-C642ABA2713F}"/>
          </ac:spMkLst>
        </pc:spChg>
        <pc:spChg chg="mod ord">
          <ac:chgData name="Dewi Sandra" userId="070b1a56-4154-42a3-ae18-9bec65e7e2bd" providerId="ADAL" clId="{F5B6D9E2-0374-48BD-9ECB-80C86D995BD5}" dt="2024-07-22T22:42:41.463" v="45" actId="700"/>
          <ac:spMkLst>
            <pc:docMk/>
            <pc:sldMk cId="557619813" sldId="2102"/>
            <ac:spMk id="6" creationId="{84ECD314-5D2A-CC0B-3676-DEE57AC540E1}"/>
          </ac:spMkLst>
        </pc:spChg>
        <pc:spChg chg="mod ord">
          <ac:chgData name="Dewi Sandra" userId="070b1a56-4154-42a3-ae18-9bec65e7e2bd" providerId="ADAL" clId="{F5B6D9E2-0374-48BD-9ECB-80C86D995BD5}" dt="2024-07-22T22:42:41.463" v="45" actId="700"/>
          <ac:spMkLst>
            <pc:docMk/>
            <pc:sldMk cId="557619813" sldId="2102"/>
            <ac:spMk id="7" creationId="{FE948B36-A30C-C135-6524-451905B92FA3}"/>
          </ac:spMkLst>
        </pc:spChg>
        <pc:spChg chg="mod ord">
          <ac:chgData name="Dewi Sandra" userId="070b1a56-4154-42a3-ae18-9bec65e7e2bd" providerId="ADAL" clId="{F5B6D9E2-0374-48BD-9ECB-80C86D995BD5}" dt="2024-07-22T22:42:41.463" v="45" actId="700"/>
          <ac:spMkLst>
            <pc:docMk/>
            <pc:sldMk cId="557619813" sldId="2102"/>
            <ac:spMk id="8" creationId="{00BC33E6-C6A1-BF57-8CF8-4735C019985B}"/>
          </ac:spMkLst>
        </pc:spChg>
        <pc:spChg chg="add del mod ord">
          <ac:chgData name="Dewi Sandra" userId="070b1a56-4154-42a3-ae18-9bec65e7e2bd" providerId="ADAL" clId="{F5B6D9E2-0374-48BD-9ECB-80C86D995BD5}" dt="2024-07-22T22:40:59.840" v="30" actId="700"/>
          <ac:spMkLst>
            <pc:docMk/>
            <pc:sldMk cId="557619813" sldId="2102"/>
            <ac:spMk id="9" creationId="{96D8C32D-89D4-E273-1E05-618A7A1AAE66}"/>
          </ac:spMkLst>
        </pc:spChg>
        <pc:spChg chg="mod ord">
          <ac:chgData name="Dewi Sandra" userId="070b1a56-4154-42a3-ae18-9bec65e7e2bd" providerId="ADAL" clId="{F5B6D9E2-0374-48BD-9ECB-80C86D995BD5}" dt="2024-07-22T22:42:41.463" v="45" actId="700"/>
          <ac:spMkLst>
            <pc:docMk/>
            <pc:sldMk cId="557619813" sldId="2102"/>
            <ac:spMk id="10" creationId="{A2A633E6-7B4E-4F04-F9A9-2150BEE2B6F7}"/>
          </ac:spMkLst>
        </pc:spChg>
        <pc:spChg chg="add del mod ord">
          <ac:chgData name="Dewi Sandra" userId="070b1a56-4154-42a3-ae18-9bec65e7e2bd" providerId="ADAL" clId="{F5B6D9E2-0374-48BD-9ECB-80C86D995BD5}" dt="2024-07-22T22:40:59.840" v="30" actId="700"/>
          <ac:spMkLst>
            <pc:docMk/>
            <pc:sldMk cId="557619813" sldId="2102"/>
            <ac:spMk id="12" creationId="{C1F561A9-2C64-D9D0-57EA-777CA1D3645B}"/>
          </ac:spMkLst>
        </pc:spChg>
        <pc:spChg chg="add del mod ord">
          <ac:chgData name="Dewi Sandra" userId="070b1a56-4154-42a3-ae18-9bec65e7e2bd" providerId="ADAL" clId="{F5B6D9E2-0374-48BD-9ECB-80C86D995BD5}" dt="2024-07-22T22:40:59.840" v="30" actId="700"/>
          <ac:spMkLst>
            <pc:docMk/>
            <pc:sldMk cId="557619813" sldId="2102"/>
            <ac:spMk id="13" creationId="{CA80F7BC-E92D-847F-DDE8-7028BB721F1D}"/>
          </ac:spMkLst>
        </pc:spChg>
        <pc:spChg chg="add del mod ord">
          <ac:chgData name="Dewi Sandra" userId="070b1a56-4154-42a3-ae18-9bec65e7e2bd" providerId="ADAL" clId="{F5B6D9E2-0374-48BD-9ECB-80C86D995BD5}" dt="2024-07-22T22:40:59.840" v="30" actId="700"/>
          <ac:spMkLst>
            <pc:docMk/>
            <pc:sldMk cId="557619813" sldId="2102"/>
            <ac:spMk id="14" creationId="{AC6F2D78-55E5-5894-CB8A-3211910B9DC9}"/>
          </ac:spMkLst>
        </pc:spChg>
        <pc:spChg chg="add del mod ord">
          <ac:chgData name="Dewi Sandra" userId="070b1a56-4154-42a3-ae18-9bec65e7e2bd" providerId="ADAL" clId="{F5B6D9E2-0374-48BD-9ECB-80C86D995BD5}" dt="2024-07-22T22:40:59.840" v="30" actId="700"/>
          <ac:spMkLst>
            <pc:docMk/>
            <pc:sldMk cId="557619813" sldId="2102"/>
            <ac:spMk id="15" creationId="{72ED94B0-C551-6B37-DA08-9AD340DBE159}"/>
          </ac:spMkLst>
        </pc:spChg>
        <pc:spChg chg="add del mod ord">
          <ac:chgData name="Dewi Sandra" userId="070b1a56-4154-42a3-ae18-9bec65e7e2bd" providerId="ADAL" clId="{F5B6D9E2-0374-48BD-9ECB-80C86D995BD5}" dt="2024-07-22T22:42:15.101" v="36" actId="700"/>
          <ac:spMkLst>
            <pc:docMk/>
            <pc:sldMk cId="557619813" sldId="2102"/>
            <ac:spMk id="16" creationId="{5CE857DB-DB8E-8507-226B-8CF21B002F33}"/>
          </ac:spMkLst>
        </pc:spChg>
        <pc:spChg chg="add del mod ord">
          <ac:chgData name="Dewi Sandra" userId="070b1a56-4154-42a3-ae18-9bec65e7e2bd" providerId="ADAL" clId="{F5B6D9E2-0374-48BD-9ECB-80C86D995BD5}" dt="2024-07-22T22:42:15.101" v="36" actId="700"/>
          <ac:spMkLst>
            <pc:docMk/>
            <pc:sldMk cId="557619813" sldId="2102"/>
            <ac:spMk id="17" creationId="{9A358456-F3F2-36CD-4EC2-1C548DF2E99E}"/>
          </ac:spMkLst>
        </pc:spChg>
        <pc:spChg chg="add del mod ord">
          <ac:chgData name="Dewi Sandra" userId="070b1a56-4154-42a3-ae18-9bec65e7e2bd" providerId="ADAL" clId="{F5B6D9E2-0374-48BD-9ECB-80C86D995BD5}" dt="2024-07-22T22:42:15.101" v="36" actId="700"/>
          <ac:spMkLst>
            <pc:docMk/>
            <pc:sldMk cId="557619813" sldId="2102"/>
            <ac:spMk id="18" creationId="{E5970050-0D9B-C601-0225-CDD5B994532A}"/>
          </ac:spMkLst>
        </pc:spChg>
        <pc:spChg chg="add del mod ord">
          <ac:chgData name="Dewi Sandra" userId="070b1a56-4154-42a3-ae18-9bec65e7e2bd" providerId="ADAL" clId="{F5B6D9E2-0374-48BD-9ECB-80C86D995BD5}" dt="2024-07-22T22:42:15.101" v="36" actId="700"/>
          <ac:spMkLst>
            <pc:docMk/>
            <pc:sldMk cId="557619813" sldId="2102"/>
            <ac:spMk id="19" creationId="{90C699F3-D4E8-F6C7-B69C-A5E170764892}"/>
          </ac:spMkLst>
        </pc:spChg>
        <pc:spChg chg="add del mod ord">
          <ac:chgData name="Dewi Sandra" userId="070b1a56-4154-42a3-ae18-9bec65e7e2bd" providerId="ADAL" clId="{F5B6D9E2-0374-48BD-9ECB-80C86D995BD5}" dt="2024-07-22T22:42:15.101" v="36" actId="700"/>
          <ac:spMkLst>
            <pc:docMk/>
            <pc:sldMk cId="557619813" sldId="2102"/>
            <ac:spMk id="20" creationId="{3968F3D3-AB3E-D0A4-446D-3C163A52760C}"/>
          </ac:spMkLst>
        </pc:spChg>
        <pc:spChg chg="add del mod ord">
          <ac:chgData name="Dewi Sandra" userId="070b1a56-4154-42a3-ae18-9bec65e7e2bd" providerId="ADAL" clId="{F5B6D9E2-0374-48BD-9ECB-80C86D995BD5}" dt="2024-07-22T22:43:30.854" v="57"/>
          <ac:spMkLst>
            <pc:docMk/>
            <pc:sldMk cId="557619813" sldId="2102"/>
            <ac:spMk id="21" creationId="{C76DEE9F-1793-0163-B8F3-72D604D36215}"/>
          </ac:spMkLst>
        </pc:spChg>
        <pc:spChg chg="add del mod ord">
          <ac:chgData name="Dewi Sandra" userId="070b1a56-4154-42a3-ae18-9bec65e7e2bd" providerId="ADAL" clId="{F5B6D9E2-0374-48BD-9ECB-80C86D995BD5}" dt="2024-07-22T22:43:41.123" v="59" actId="20577"/>
          <ac:spMkLst>
            <pc:docMk/>
            <pc:sldMk cId="557619813" sldId="2102"/>
            <ac:spMk id="22" creationId="{2BDF7E25-BFD8-F9C9-6866-B908C95836FE}"/>
          </ac:spMkLst>
        </pc:spChg>
        <pc:spChg chg="add del mod ord">
          <ac:chgData name="Dewi Sandra" userId="070b1a56-4154-42a3-ae18-9bec65e7e2bd" providerId="ADAL" clId="{F5B6D9E2-0374-48BD-9ECB-80C86D995BD5}" dt="2024-07-22T22:43:24.657" v="52"/>
          <ac:spMkLst>
            <pc:docMk/>
            <pc:sldMk cId="557619813" sldId="2102"/>
            <ac:spMk id="23" creationId="{79CD507E-3FF1-6B16-434A-9001B413EE65}"/>
          </ac:spMkLst>
        </pc:spChg>
        <pc:spChg chg="add del mod ord">
          <ac:chgData name="Dewi Sandra" userId="070b1a56-4154-42a3-ae18-9bec65e7e2bd" providerId="ADAL" clId="{F5B6D9E2-0374-48BD-9ECB-80C86D995BD5}" dt="2024-07-22T23:12:17.697" v="123" actId="13926"/>
          <ac:spMkLst>
            <pc:docMk/>
            <pc:sldMk cId="557619813" sldId="2102"/>
            <ac:spMk id="24" creationId="{F0A37195-3634-B62E-D8EB-1470AF5E7C00}"/>
          </ac:spMkLst>
        </pc:spChg>
        <pc:spChg chg="add del mod ord">
          <ac:chgData name="Dewi Sandra" userId="070b1a56-4154-42a3-ae18-9bec65e7e2bd" providerId="ADAL" clId="{F5B6D9E2-0374-48BD-9ECB-80C86D995BD5}" dt="2024-07-22T22:42:45.236" v="46"/>
          <ac:spMkLst>
            <pc:docMk/>
            <pc:sldMk cId="557619813" sldId="2102"/>
            <ac:spMk id="25" creationId="{7D8EA562-DE53-7FEB-48AA-F0ED8683621C}"/>
          </ac:spMkLst>
        </pc:spChg>
        <pc:spChg chg="add mod">
          <ac:chgData name="Dewi Sandra" userId="070b1a56-4154-42a3-ae18-9bec65e7e2bd" providerId="ADAL" clId="{F5B6D9E2-0374-48BD-9ECB-80C86D995BD5}" dt="2024-07-22T22:42:29.360" v="41"/>
          <ac:spMkLst>
            <pc:docMk/>
            <pc:sldMk cId="557619813" sldId="2102"/>
            <ac:spMk id="26" creationId="{237072B8-27B1-9936-83CF-4E0B068BAA92}"/>
          </ac:spMkLst>
        </pc:spChg>
        <pc:spChg chg="add mod">
          <ac:chgData name="Dewi Sandra" userId="070b1a56-4154-42a3-ae18-9bec65e7e2bd" providerId="ADAL" clId="{F5B6D9E2-0374-48BD-9ECB-80C86D995BD5}" dt="2024-07-22T22:48:37.010" v="115" actId="207"/>
          <ac:spMkLst>
            <pc:docMk/>
            <pc:sldMk cId="557619813" sldId="2102"/>
            <ac:spMk id="27" creationId="{7B3D2D70-232C-DDCA-7CAC-F911A37FFFEA}"/>
          </ac:spMkLst>
        </pc:spChg>
        <pc:spChg chg="add del mod">
          <ac:chgData name="Dewi Sandra" userId="070b1a56-4154-42a3-ae18-9bec65e7e2bd" providerId="ADAL" clId="{F5B6D9E2-0374-48BD-9ECB-80C86D995BD5}" dt="2024-07-23T00:09:21.136" v="136"/>
          <ac:spMkLst>
            <pc:docMk/>
            <pc:sldMk cId="557619813" sldId="2102"/>
            <ac:spMk id="34" creationId="{44D1C896-AFB9-E5AE-2A23-80954D9FE377}"/>
          </ac:spMkLst>
        </pc:spChg>
        <pc:spChg chg="add del mod">
          <ac:chgData name="Dewi Sandra" userId="070b1a56-4154-42a3-ae18-9bec65e7e2bd" providerId="ADAL" clId="{F5B6D9E2-0374-48BD-9ECB-80C86D995BD5}" dt="2024-07-23T00:09:28.389" v="139"/>
          <ac:spMkLst>
            <pc:docMk/>
            <pc:sldMk cId="557619813" sldId="2102"/>
            <ac:spMk id="37" creationId="{6AC589CD-2C45-6690-9658-F1E7B7C3CD8E}"/>
          </ac:spMkLst>
        </pc:spChg>
        <pc:graphicFrameChg chg="add mod">
          <ac:chgData name="Dewi Sandra" userId="070b1a56-4154-42a3-ae18-9bec65e7e2bd" providerId="ADAL" clId="{F5B6D9E2-0374-48BD-9ECB-80C86D995BD5}" dt="2024-07-22T22:43:22.218" v="49"/>
          <ac:graphicFrameMkLst>
            <pc:docMk/>
            <pc:sldMk cId="557619813" sldId="2102"/>
            <ac:graphicFrameMk id="28" creationId="{CB06A8AB-0AFF-4E23-97B3-EE3534A4FBFF}"/>
          </ac:graphicFrameMkLst>
        </pc:graphicFrameChg>
        <pc:graphicFrameChg chg="add del mod">
          <ac:chgData name="Dewi Sandra" userId="070b1a56-4154-42a3-ae18-9bec65e7e2bd" providerId="ADAL" clId="{F5B6D9E2-0374-48BD-9ECB-80C86D995BD5}" dt="2024-07-23T00:09:24.134" v="137" actId="478"/>
          <ac:graphicFrameMkLst>
            <pc:docMk/>
            <pc:sldMk cId="557619813" sldId="2102"/>
            <ac:graphicFrameMk id="29" creationId="{CB06A8AB-0AFF-4E23-97B3-EE3534A4FBFF}"/>
          </ac:graphicFrameMkLst>
        </pc:graphicFrameChg>
        <pc:graphicFrameChg chg="add mod">
          <ac:chgData name="Dewi Sandra" userId="070b1a56-4154-42a3-ae18-9bec65e7e2bd" providerId="ADAL" clId="{F5B6D9E2-0374-48BD-9ECB-80C86D995BD5}" dt="2024-07-22T22:43:29.959" v="55"/>
          <ac:graphicFrameMkLst>
            <pc:docMk/>
            <pc:sldMk cId="557619813" sldId="2102"/>
            <ac:graphicFrameMk id="30" creationId="{AE0AD07F-776A-40FD-BC0B-DF3A01774F2E}"/>
          </ac:graphicFrameMkLst>
        </pc:graphicFrameChg>
        <pc:graphicFrameChg chg="add del mod">
          <ac:chgData name="Dewi Sandra" userId="070b1a56-4154-42a3-ae18-9bec65e7e2bd" providerId="ADAL" clId="{F5B6D9E2-0374-48BD-9ECB-80C86D995BD5}" dt="2024-07-23T00:09:19.045" v="134" actId="478"/>
          <ac:graphicFrameMkLst>
            <pc:docMk/>
            <pc:sldMk cId="557619813" sldId="2102"/>
            <ac:graphicFrameMk id="31" creationId="{AE0AD07F-776A-40FD-BC0B-DF3A01774F2E}"/>
          </ac:graphicFrameMkLst>
        </pc:graphicFrameChg>
        <pc:graphicFrameChg chg="add mod">
          <ac:chgData name="Dewi Sandra" userId="070b1a56-4154-42a3-ae18-9bec65e7e2bd" providerId="ADAL" clId="{F5B6D9E2-0374-48BD-9ECB-80C86D995BD5}" dt="2024-07-23T00:09:15.686" v="133"/>
          <ac:graphicFrameMkLst>
            <pc:docMk/>
            <pc:sldMk cId="557619813" sldId="2102"/>
            <ac:graphicFrameMk id="32" creationId="{C3BECE35-9B2D-4E7A-AA59-10BEEAEB54E2}"/>
          </ac:graphicFrameMkLst>
        </pc:graphicFrameChg>
        <pc:graphicFrameChg chg="add mod">
          <ac:chgData name="Dewi Sandra" userId="070b1a56-4154-42a3-ae18-9bec65e7e2bd" providerId="ADAL" clId="{F5B6D9E2-0374-48BD-9ECB-80C86D995BD5}" dt="2024-07-23T00:09:21.136" v="136"/>
          <ac:graphicFrameMkLst>
            <pc:docMk/>
            <pc:sldMk cId="557619813" sldId="2102"/>
            <ac:graphicFrameMk id="35" creationId="{C3BECE35-9B2D-4E7A-AA59-10BEEAEB54E2}"/>
          </ac:graphicFrameMkLst>
        </pc:graphicFrameChg>
        <pc:graphicFrameChg chg="add mod">
          <ac:chgData name="Dewi Sandra" userId="070b1a56-4154-42a3-ae18-9bec65e7e2bd" providerId="ADAL" clId="{F5B6D9E2-0374-48BD-9ECB-80C86D995BD5}" dt="2024-07-23T00:09:28.389" v="139"/>
          <ac:graphicFrameMkLst>
            <pc:docMk/>
            <pc:sldMk cId="557619813" sldId="2102"/>
            <ac:graphicFrameMk id="38" creationId="{8E69ADA2-3450-45FF-910F-3BE4332A5431}"/>
          </ac:graphicFrameMkLst>
        </pc:graphicFrameChg>
        <pc:picChg chg="del">
          <ac:chgData name="Dewi Sandra" userId="070b1a56-4154-42a3-ae18-9bec65e7e2bd" providerId="ADAL" clId="{F5B6D9E2-0374-48BD-9ECB-80C86D995BD5}" dt="2024-07-22T22:43:23.320" v="50" actId="478"/>
          <ac:picMkLst>
            <pc:docMk/>
            <pc:sldMk cId="557619813" sldId="2102"/>
            <ac:picMk id="11" creationId="{E2BAD3FE-2A87-516E-0AE1-16E21BF1A29B}"/>
          </ac:picMkLst>
        </pc:picChg>
        <pc:extLst>
          <p:ext xmlns:p="http://schemas.openxmlformats.org/presentationml/2006/main" uri="{D6D511B9-2390-475A-947B-AFAB55BFBCF1}">
            <pc226:cmChg xmlns:pc226="http://schemas.microsoft.com/office/powerpoint/2022/06/main/command" chg="">
              <pc226:chgData name="Dewi Sandra" userId="070b1a56-4154-42a3-ae18-9bec65e7e2bd" providerId="ADAL" clId="{F5B6D9E2-0374-48BD-9ECB-80C86D995BD5}" dt="2024-07-23T00:09:37.428" v="141"/>
              <pc2:cmMkLst xmlns:pc2="http://schemas.microsoft.com/office/powerpoint/2019/9/main/command">
                <pc:docMk/>
                <pc:sldMk cId="557619813" sldId="2102"/>
                <pc2:cmMk id="{5A294382-DA7D-4224-B804-3E0EFDF9DD74}"/>
              </pc2:cmMkLst>
              <pc226:cmRplyChg chg="add">
                <pc226:chgData name="Dewi Sandra" userId="070b1a56-4154-42a3-ae18-9bec65e7e2bd" providerId="ADAL" clId="{F5B6D9E2-0374-48BD-9ECB-80C86D995BD5}" dt="2024-07-23T00:09:37.428" v="141"/>
                <pc2:cmRplyMkLst xmlns:pc2="http://schemas.microsoft.com/office/powerpoint/2019/9/main/command">
                  <pc:docMk/>
                  <pc:sldMk cId="557619813" sldId="2102"/>
                  <pc2:cmMk id="{5A294382-DA7D-4224-B804-3E0EFDF9DD74}"/>
                  <pc2:cmRplyMk id="{5F82EF65-09BA-4F40-B99D-56FC91738CCD}"/>
                </pc2:cmRplyMkLst>
              </pc226:cmRplyChg>
              <pc226:cmRplyChg chg="add">
                <pc226:chgData name="Dewi Sandra" userId="070b1a56-4154-42a3-ae18-9bec65e7e2bd" providerId="ADAL" clId="{F5B6D9E2-0374-48BD-9ECB-80C86D995BD5}" dt="2024-07-22T23:15:14.370" v="124"/>
                <pc2:cmRplyMkLst xmlns:pc2="http://schemas.microsoft.com/office/powerpoint/2019/9/main/command">
                  <pc:docMk/>
                  <pc:sldMk cId="557619813" sldId="2102"/>
                  <pc2:cmMk id="{5A294382-DA7D-4224-B804-3E0EFDF9DD74}"/>
                  <pc2:cmRplyMk id="{43BBF1B1-F4BA-468A-B4F6-9E6AFB396D67}"/>
                </pc2:cmRplyMkLst>
              </pc226:cmRplyChg>
            </pc226:cmChg>
            <pc226:cmChg xmlns:pc226="http://schemas.microsoft.com/office/powerpoint/2022/06/main/command" chg="mod">
              <pc226:chgData name="Dewi Sandra" userId="070b1a56-4154-42a3-ae18-9bec65e7e2bd" providerId="ADAL" clId="{F5B6D9E2-0374-48BD-9ECB-80C86D995BD5}" dt="2024-07-22T22:48:17.648" v="114"/>
              <pc2:cmMkLst xmlns:pc2="http://schemas.microsoft.com/office/powerpoint/2019/9/main/command">
                <pc:docMk/>
                <pc:sldMk cId="557619813" sldId="2102"/>
                <pc2:cmMk id="{87050A95-D87C-41A5-A5FB-71EFFCB5E7CF}"/>
              </pc2:cmMkLst>
              <pc226:cmRplyChg chg="add">
                <pc226:chgData name="Dewi Sandra" userId="070b1a56-4154-42a3-ae18-9bec65e7e2bd" providerId="ADAL" clId="{F5B6D9E2-0374-48BD-9ECB-80C86D995BD5}" dt="2024-07-22T22:44:07.349" v="113"/>
                <pc2:cmRplyMkLst xmlns:pc2="http://schemas.microsoft.com/office/powerpoint/2019/9/main/command">
                  <pc:docMk/>
                  <pc:sldMk cId="557619813" sldId="2102"/>
                  <pc2:cmMk id="{87050A95-D87C-41A5-A5FB-71EFFCB5E7CF}"/>
                  <pc2:cmRplyMk id="{81557832-2631-4F21-9CB2-0CF3FE76C062}"/>
                </pc2:cmRplyMkLst>
              </pc226:cmRplyChg>
              <pc226:cmRplyChg chg="add">
                <pc226:chgData name="Dewi Sandra" userId="070b1a56-4154-42a3-ae18-9bec65e7e2bd" providerId="ADAL" clId="{F5B6D9E2-0374-48BD-9ECB-80C86D995BD5}" dt="2024-07-22T22:48:17.648" v="114"/>
                <pc2:cmRplyMkLst xmlns:pc2="http://schemas.microsoft.com/office/powerpoint/2019/9/main/command">
                  <pc:docMk/>
                  <pc:sldMk cId="557619813" sldId="2102"/>
                  <pc2:cmMk id="{87050A95-D87C-41A5-A5FB-71EFFCB5E7CF}"/>
                  <pc2:cmRplyMk id="{6D256134-36A3-43C3-8D16-8E40F50A5226}"/>
                </pc2:cmRplyMkLst>
              </pc226:cmRplyChg>
            </pc226:cmChg>
            <pc226:cmChg xmlns:pc226="http://schemas.microsoft.com/office/powerpoint/2022/06/main/command" chg="add">
              <pc226:chgData name="Dewi Sandra" userId="070b1a56-4154-42a3-ae18-9bec65e7e2bd" providerId="ADAL" clId="{F5B6D9E2-0374-48BD-9ECB-80C86D995BD5}" dt="2024-07-23T00:09:33.471" v="140"/>
              <pc2:cmMkLst xmlns:pc2="http://schemas.microsoft.com/office/powerpoint/2019/9/main/command">
                <pc:docMk/>
                <pc:sldMk cId="557619813" sldId="2102"/>
                <pc2:cmMk id="{40C022F9-B342-4421-80B2-024E60667802}"/>
              </pc2:cmMkLst>
              <pc226:cmRplyChg chg="add">
                <pc226:chgData name="Dewi Sandra" userId="070b1a56-4154-42a3-ae18-9bec65e7e2bd" providerId="ADAL" clId="{F5B6D9E2-0374-48BD-9ECB-80C86D995BD5}" dt="2024-07-23T00:09:33.471" v="140"/>
                <pc2:cmRplyMkLst xmlns:pc2="http://schemas.microsoft.com/office/powerpoint/2019/9/main/command">
                  <pc:docMk/>
                  <pc:sldMk cId="557619813" sldId="2102"/>
                  <pc2:cmMk id="{40C022F9-B342-4421-80B2-024E60667802}"/>
                  <pc2:cmRplyMk id="{FFDF7859-D2EB-4C35-AFA1-27B711D5BF41}"/>
                </pc2:cmRplyMkLst>
              </pc226:cmRplyChg>
            </pc226:cmChg>
          </p:ext>
        </pc:extLst>
      </pc:sldChg>
      <pc:sldChg chg="addSp delSp modSp mod modCm">
        <pc:chgData name="Dewi Sandra" userId="070b1a56-4154-42a3-ae18-9bec65e7e2bd" providerId="ADAL" clId="{F5B6D9E2-0374-48BD-9ECB-80C86D995BD5}" dt="2024-07-22T23:20:19.766" v="128"/>
        <pc:sldMkLst>
          <pc:docMk/>
          <pc:sldMk cId="1068388992" sldId="2142532173"/>
        </pc:sldMkLst>
        <pc:spChg chg="add del">
          <ac:chgData name="Dewi Sandra" userId="070b1a56-4154-42a3-ae18-9bec65e7e2bd" providerId="ADAL" clId="{F5B6D9E2-0374-48BD-9ECB-80C86D995BD5}" dt="2024-07-22T21:32:43.321" v="24"/>
          <ac:spMkLst>
            <pc:docMk/>
            <pc:sldMk cId="1068388992" sldId="2142532173"/>
            <ac:spMk id="5" creationId="{BFD73ABB-97BB-D5D9-7867-A318CD44B7FE}"/>
          </ac:spMkLst>
        </pc:spChg>
        <pc:spChg chg="del">
          <ac:chgData name="Dewi Sandra" userId="070b1a56-4154-42a3-ae18-9bec65e7e2bd" providerId="ADAL" clId="{F5B6D9E2-0374-48BD-9ECB-80C86D995BD5}" dt="2024-07-22T21:06:30.050" v="17"/>
          <ac:spMkLst>
            <pc:docMk/>
            <pc:sldMk cId="1068388992" sldId="2142532173"/>
            <ac:spMk id="9" creationId="{367EE53C-3216-F4BB-9372-6BE082FAB044}"/>
          </ac:spMkLst>
        </pc:spChg>
        <pc:spChg chg="add del mod">
          <ac:chgData name="Dewi Sandra" userId="070b1a56-4154-42a3-ae18-9bec65e7e2bd" providerId="ADAL" clId="{F5B6D9E2-0374-48BD-9ECB-80C86D995BD5}" dt="2024-07-22T21:06:43.392" v="19"/>
          <ac:spMkLst>
            <pc:docMk/>
            <pc:sldMk cId="1068388992" sldId="2142532173"/>
            <ac:spMk id="11" creationId="{945CF9E6-128C-1943-4612-BC6C47C716D3}"/>
          </ac:spMkLst>
        </pc:spChg>
        <pc:graphicFrameChg chg="add del mod">
          <ac:chgData name="Dewi Sandra" userId="070b1a56-4154-42a3-ae18-9bec65e7e2bd" providerId="ADAL" clId="{F5B6D9E2-0374-48BD-9ECB-80C86D995BD5}" dt="2024-07-22T21:06:39.791" v="18" actId="478"/>
          <ac:graphicFrameMkLst>
            <pc:docMk/>
            <pc:sldMk cId="1068388992" sldId="2142532173"/>
            <ac:graphicFrameMk id="4" creationId="{B532A119-4544-48A7-B68D-F9682CDCED68}"/>
          </ac:graphicFrameMkLst>
        </pc:graphicFrameChg>
        <pc:graphicFrameChg chg="add mod">
          <ac:chgData name="Dewi Sandra" userId="070b1a56-4154-42a3-ae18-9bec65e7e2bd" providerId="ADAL" clId="{F5B6D9E2-0374-48BD-9ECB-80C86D995BD5}" dt="2024-07-22T21:32:43.321" v="24"/>
          <ac:graphicFrameMkLst>
            <pc:docMk/>
            <pc:sldMk cId="1068388992" sldId="2142532173"/>
            <ac:graphicFrameMk id="12" creationId="{0B06647D-9444-0DBC-165D-1DFC03C8C33F}"/>
          </ac:graphicFrameMkLst>
        </pc:graphicFrameChg>
        <pc:picChg chg="add mod">
          <ac:chgData name="Dewi Sandra" userId="070b1a56-4154-42a3-ae18-9bec65e7e2bd" providerId="ADAL" clId="{F5B6D9E2-0374-48BD-9ECB-80C86D995BD5}" dt="2024-07-22T21:06:43.392" v="19"/>
          <ac:picMkLst>
            <pc:docMk/>
            <pc:sldMk cId="1068388992" sldId="2142532173"/>
            <ac:picMk id="1025" creationId="{D6D0DA2C-0F2D-07D1-BD3D-A59A5EB0FCD0}"/>
          </ac:picMkLst>
        </pc:picChg>
        <pc:picChg chg="add mod">
          <ac:chgData name="Dewi Sandra" userId="070b1a56-4154-42a3-ae18-9bec65e7e2bd" providerId="ADAL" clId="{F5B6D9E2-0374-48BD-9ECB-80C86D995BD5}" dt="2024-07-22T21:29:09.840" v="22"/>
          <ac:picMkLst>
            <pc:docMk/>
            <pc:sldMk cId="1068388992" sldId="2142532173"/>
            <ac:picMk id="1026" creationId="{0B5939DC-E324-0FC6-6200-2A123C27DED7}"/>
          </ac:picMkLst>
        </pc:picChg>
        <pc:extLst>
          <p:ext xmlns:p="http://schemas.openxmlformats.org/presentationml/2006/main" uri="{D6D511B9-2390-475A-947B-AFAB55BFBCF1}">
            <pc226:cmChg xmlns:pc226="http://schemas.microsoft.com/office/powerpoint/2022/06/main/command" chg="">
              <pc226:chgData name="Dewi Sandra" userId="070b1a56-4154-42a3-ae18-9bec65e7e2bd" providerId="ADAL" clId="{F5B6D9E2-0374-48BD-9ECB-80C86D995BD5}" dt="2024-07-22T23:20:19.766" v="128"/>
              <pc2:cmMkLst xmlns:pc2="http://schemas.microsoft.com/office/powerpoint/2019/9/main/command">
                <pc:docMk/>
                <pc:sldMk cId="1068388992" sldId="2142532173"/>
                <pc2:cmMk id="{F88CAB07-B3EE-4124-BFE1-555AA37E0E97}"/>
              </pc2:cmMkLst>
              <pc226:cmRplyChg chg="add">
                <pc226:chgData name="Dewi Sandra" userId="070b1a56-4154-42a3-ae18-9bec65e7e2bd" providerId="ADAL" clId="{F5B6D9E2-0374-48BD-9ECB-80C86D995BD5}" dt="2024-07-22T23:20:19.766" v="128"/>
                <pc2:cmRplyMkLst xmlns:pc2="http://schemas.microsoft.com/office/powerpoint/2019/9/main/command">
                  <pc:docMk/>
                  <pc:sldMk cId="1068388992" sldId="2142532173"/>
                  <pc2:cmMk id="{F88CAB07-B3EE-4124-BFE1-555AA37E0E97}"/>
                  <pc2:cmRplyMk id="{98D5FFB4-7099-4DBD-9E29-4C61C2A0A3E8}"/>
                </pc2:cmRplyMkLst>
              </pc226:cmRplyChg>
            </pc226:cmChg>
            <pc226:cmChg xmlns:pc226="http://schemas.microsoft.com/office/powerpoint/2022/06/main/command" chg="mod">
              <pc226:chgData name="Dewi Sandra" userId="070b1a56-4154-42a3-ae18-9bec65e7e2bd" providerId="ADAL" clId="{F5B6D9E2-0374-48BD-9ECB-80C86D995BD5}" dt="2024-07-22T23:19:36.943" v="127"/>
              <pc2:cmMkLst xmlns:pc2="http://schemas.microsoft.com/office/powerpoint/2019/9/main/command">
                <pc:docMk/>
                <pc:sldMk cId="1068388992" sldId="2142532173"/>
                <pc2:cmMk id="{C9861178-AE84-4C67-96AE-783D1D2982D2}"/>
              </pc2:cmMkLst>
              <pc226:cmRplyChg chg="add">
                <pc226:chgData name="Dewi Sandra" userId="070b1a56-4154-42a3-ae18-9bec65e7e2bd" providerId="ADAL" clId="{F5B6D9E2-0374-48BD-9ECB-80C86D995BD5}" dt="2024-07-22T23:19:36.943" v="127"/>
                <pc2:cmRplyMkLst xmlns:pc2="http://schemas.microsoft.com/office/powerpoint/2019/9/main/command">
                  <pc:docMk/>
                  <pc:sldMk cId="1068388992" sldId="2142532173"/>
                  <pc2:cmMk id="{C9861178-AE84-4C67-96AE-783D1D2982D2}"/>
                  <pc2:cmRplyMk id="{9873B6FF-B07C-46D0-8E25-CE0CCED0376C}"/>
                </pc2:cmRplyMkLst>
              </pc226:cmRplyChg>
            </pc226:cmChg>
            <pc226:cmChg xmlns:pc226="http://schemas.microsoft.com/office/powerpoint/2022/06/main/command" chg="mod">
              <pc226:chgData name="Dewi Sandra" userId="070b1a56-4154-42a3-ae18-9bec65e7e2bd" providerId="ADAL" clId="{F5B6D9E2-0374-48BD-9ECB-80C86D995BD5}" dt="2024-07-22T22:58:14.788" v="119" actId="2056"/>
              <pc2:cmMkLst xmlns:pc2="http://schemas.microsoft.com/office/powerpoint/2019/9/main/command">
                <pc:docMk/>
                <pc:sldMk cId="1068388992" sldId="2142532173"/>
                <pc2:cmMk id="{C41C4190-DBCE-45FE-B14C-2273A704B32C}"/>
              </pc2:cmMkLst>
            </pc226:cmChg>
            <pc226:cmChg xmlns:pc226="http://schemas.microsoft.com/office/powerpoint/2022/06/main/command" chg="">
              <pc226:chgData name="Dewi Sandra" userId="070b1a56-4154-42a3-ae18-9bec65e7e2bd" providerId="ADAL" clId="{F5B6D9E2-0374-48BD-9ECB-80C86D995BD5}" dt="2024-07-22T21:32:51.171" v="25"/>
              <pc2:cmMkLst xmlns:pc2="http://schemas.microsoft.com/office/powerpoint/2019/9/main/command">
                <pc:docMk/>
                <pc:sldMk cId="1068388992" sldId="2142532173"/>
                <pc2:cmMk id="{CD81A0F6-47AD-4A66-B9B1-008F905B01AE}"/>
              </pc2:cmMkLst>
              <pc226:cmRplyChg chg="add">
                <pc226:chgData name="Dewi Sandra" userId="070b1a56-4154-42a3-ae18-9bec65e7e2bd" providerId="ADAL" clId="{F5B6D9E2-0374-48BD-9ECB-80C86D995BD5}" dt="2024-07-22T21:32:51.171" v="25"/>
                <pc2:cmRplyMkLst xmlns:pc2="http://schemas.microsoft.com/office/powerpoint/2019/9/main/command">
                  <pc:docMk/>
                  <pc:sldMk cId="1068388992" sldId="2142532173"/>
                  <pc2:cmMk id="{CD81A0F6-47AD-4A66-B9B1-008F905B01AE}"/>
                  <pc2:cmRplyMk id="{3660A9E6-830E-4701-92CA-824965EA3C91}"/>
                </pc2:cmRplyMkLst>
              </pc226:cmRplyChg>
            </pc226:cmChg>
          </p:ext>
        </pc:extLst>
      </pc:sldChg>
      <pc:sldChg chg="modCm">
        <pc:chgData name="Dewi Sandra" userId="070b1a56-4154-42a3-ae18-9bec65e7e2bd" providerId="ADAL" clId="{F5B6D9E2-0374-48BD-9ECB-80C86D995BD5}" dt="2024-07-22T21:36:16.337" v="27" actId="2056"/>
        <pc:sldMkLst>
          <pc:docMk/>
          <pc:sldMk cId="1728436266" sldId="2142532177"/>
        </pc:sldMkLst>
        <pc:extLst>
          <p:ext xmlns:p="http://schemas.openxmlformats.org/presentationml/2006/main" uri="{D6D511B9-2390-475A-947B-AFAB55BFBCF1}">
            <pc226:cmChg xmlns:pc226="http://schemas.microsoft.com/office/powerpoint/2022/06/main/command" chg="mod">
              <pc226:chgData name="Dewi Sandra" userId="070b1a56-4154-42a3-ae18-9bec65e7e2bd" providerId="ADAL" clId="{F5B6D9E2-0374-48BD-9ECB-80C86D995BD5}" dt="2024-07-22T21:36:16.337" v="27" actId="2056"/>
              <pc2:cmMkLst xmlns:pc2="http://schemas.microsoft.com/office/powerpoint/2019/9/main/command">
                <pc:docMk/>
                <pc:sldMk cId="1728436266" sldId="2142532177"/>
                <pc2:cmMk id="{32BCD1F3-43D4-42E6-A6A4-A4B31446D2E6}"/>
              </pc2:cmMkLst>
            </pc226:cmChg>
          </p:ext>
        </pc:extLst>
      </pc:sldChg>
      <pc:sldChg chg="addSp modSp mod modCm">
        <pc:chgData name="Dewi Sandra" userId="070b1a56-4154-42a3-ae18-9bec65e7e2bd" providerId="ADAL" clId="{F5B6D9E2-0374-48BD-9ECB-80C86D995BD5}" dt="2024-07-23T14:19:06.953" v="176" actId="2056"/>
        <pc:sldMkLst>
          <pc:docMk/>
          <pc:sldMk cId="2015220180" sldId="2142532184"/>
        </pc:sldMkLst>
        <pc:spChg chg="mod">
          <ac:chgData name="Dewi Sandra" userId="070b1a56-4154-42a3-ae18-9bec65e7e2bd" providerId="ADAL" clId="{F5B6D9E2-0374-48BD-9ECB-80C86D995BD5}" dt="2024-07-23T01:10:59.349" v="174" actId="207"/>
          <ac:spMkLst>
            <pc:docMk/>
            <pc:sldMk cId="2015220180" sldId="2142532184"/>
            <ac:spMk id="35" creationId="{58486F66-EF65-B797-6DD7-7177C90F3F04}"/>
          </ac:spMkLst>
        </pc:spChg>
        <pc:picChg chg="add mod">
          <ac:chgData name="Dewi Sandra" userId="070b1a56-4154-42a3-ae18-9bec65e7e2bd" providerId="ADAL" clId="{F5B6D9E2-0374-48BD-9ECB-80C86D995BD5}" dt="2024-07-22T17:35:22.317" v="6" actId="1076"/>
          <ac:picMkLst>
            <pc:docMk/>
            <pc:sldMk cId="2015220180" sldId="2142532184"/>
            <ac:picMk id="6" creationId="{BF2C88CD-6013-EE47-C364-1A6DD22530C6}"/>
          </ac:picMkLst>
        </pc:picChg>
        <pc:extLst>
          <p:ext xmlns:p="http://schemas.openxmlformats.org/presentationml/2006/main" uri="{D6D511B9-2390-475A-947B-AFAB55BFBCF1}">
            <pc226:cmChg xmlns:pc226="http://schemas.microsoft.com/office/powerpoint/2022/06/main/command" chg="">
              <pc226:chgData name="Dewi Sandra" userId="070b1a56-4154-42a3-ae18-9bec65e7e2bd" providerId="ADAL" clId="{F5B6D9E2-0374-48BD-9ECB-80C86D995BD5}" dt="2024-07-23T01:11:13.411" v="175"/>
              <pc2:cmMkLst xmlns:pc2="http://schemas.microsoft.com/office/powerpoint/2019/9/main/command">
                <pc:docMk/>
                <pc:sldMk cId="2015220180" sldId="2142532184"/>
                <pc2:cmMk id="{413D231C-04E3-4E51-8DA9-190DC9900088}"/>
              </pc2:cmMkLst>
              <pc226:cmRplyChg chg="add">
                <pc226:chgData name="Dewi Sandra" userId="070b1a56-4154-42a3-ae18-9bec65e7e2bd" providerId="ADAL" clId="{F5B6D9E2-0374-48BD-9ECB-80C86D995BD5}" dt="2024-07-23T01:11:13.411" v="175"/>
                <pc2:cmRplyMkLst xmlns:pc2="http://schemas.microsoft.com/office/powerpoint/2019/9/main/command">
                  <pc:docMk/>
                  <pc:sldMk cId="2015220180" sldId="2142532184"/>
                  <pc2:cmMk id="{413D231C-04E3-4E51-8DA9-190DC9900088}"/>
                  <pc2:cmRplyMk id="{189ED3C6-BD63-44C5-81B4-9E0E771DC463}"/>
                </pc2:cmRplyMkLst>
              </pc226:cmRplyChg>
            </pc226:cmChg>
            <pc226:cmChg xmlns:pc226="http://schemas.microsoft.com/office/powerpoint/2022/06/main/command" chg="mod">
              <pc226:chgData name="Dewi Sandra" userId="070b1a56-4154-42a3-ae18-9bec65e7e2bd" providerId="ADAL" clId="{F5B6D9E2-0374-48BD-9ECB-80C86D995BD5}" dt="2024-07-23T14:19:06.953" v="176" actId="2056"/>
              <pc2:cmMkLst xmlns:pc2="http://schemas.microsoft.com/office/powerpoint/2019/9/main/command">
                <pc:docMk/>
                <pc:sldMk cId="2015220180" sldId="2142532184"/>
                <pc2:cmMk id="{EC080EAD-DB30-4EAB-9E6D-E1D859E65C4A}"/>
              </pc2:cmMkLst>
              <pc226:cmRplyChg chg="add">
                <pc226:chgData name="Dewi Sandra" userId="070b1a56-4154-42a3-ae18-9bec65e7e2bd" providerId="ADAL" clId="{F5B6D9E2-0374-48BD-9ECB-80C86D995BD5}" dt="2024-07-22T17:37:07.167" v="14"/>
                <pc2:cmRplyMkLst xmlns:pc2="http://schemas.microsoft.com/office/powerpoint/2019/9/main/command">
                  <pc:docMk/>
                  <pc:sldMk cId="2015220180" sldId="2142532184"/>
                  <pc2:cmMk id="{EC080EAD-DB30-4EAB-9E6D-E1D859E65C4A}"/>
                  <pc2:cmRplyMk id="{54D93330-C8B4-4A01-A260-D04D23B71BED}"/>
                </pc2:cmRplyMkLst>
              </pc226:cmRplyChg>
              <pc226:cmRplyChg chg="add">
                <pc226:chgData name="Dewi Sandra" userId="070b1a56-4154-42a3-ae18-9bec65e7e2bd" providerId="ADAL" clId="{F5B6D9E2-0374-48BD-9ECB-80C86D995BD5}" dt="2024-07-22T17:36:39.992" v="11"/>
                <pc2:cmRplyMkLst xmlns:pc2="http://schemas.microsoft.com/office/powerpoint/2019/9/main/command">
                  <pc:docMk/>
                  <pc:sldMk cId="2015220180" sldId="2142532184"/>
                  <pc2:cmMk id="{EC080EAD-DB30-4EAB-9E6D-E1D859E65C4A}"/>
                  <pc2:cmRplyMk id="{B3F7BBC9-B251-44E0-B67B-5D4DC6E9755C}"/>
                </pc2:cmRplyMkLst>
              </pc226:cmRplyChg>
            </pc226:cmChg>
          </p:ext>
        </pc:extLst>
      </pc:sldChg>
      <pc:sldChg chg="modSp mod modCm">
        <pc:chgData name="Dewi Sandra" userId="070b1a56-4154-42a3-ae18-9bec65e7e2bd" providerId="ADAL" clId="{F5B6D9E2-0374-48BD-9ECB-80C86D995BD5}" dt="2024-07-23T00:37:44.368" v="148" actId="20577"/>
        <pc:sldMkLst>
          <pc:docMk/>
          <pc:sldMk cId="4116346375" sldId="2142532186"/>
        </pc:sldMkLst>
        <pc:graphicFrameChg chg="modGraphic">
          <ac:chgData name="Dewi Sandra" userId="070b1a56-4154-42a3-ae18-9bec65e7e2bd" providerId="ADAL" clId="{F5B6D9E2-0374-48BD-9ECB-80C86D995BD5}" dt="2024-07-23T00:37:44.368" v="148" actId="20577"/>
          <ac:graphicFrameMkLst>
            <pc:docMk/>
            <pc:sldMk cId="4116346375" sldId="2142532186"/>
            <ac:graphicFrameMk id="29" creationId="{4C77668D-FEC9-19E4-5904-99E3153CDEA4}"/>
          </ac:graphicFrameMkLst>
        </pc:graphicFrameChg>
        <pc:extLst>
          <p:ext xmlns:p="http://schemas.openxmlformats.org/presentationml/2006/main" uri="{D6D511B9-2390-475A-947B-AFAB55BFBCF1}">
            <pc226:cmChg xmlns:pc226="http://schemas.microsoft.com/office/powerpoint/2022/06/main/command" chg="">
              <pc226:chgData name="Dewi Sandra" userId="070b1a56-4154-42a3-ae18-9bec65e7e2bd" providerId="ADAL" clId="{F5B6D9E2-0374-48BD-9ECB-80C86D995BD5}" dt="2024-07-22T23:10:37.782" v="121"/>
              <pc2:cmMkLst xmlns:pc2="http://schemas.microsoft.com/office/powerpoint/2019/9/main/command">
                <pc:docMk/>
                <pc:sldMk cId="4116346375" sldId="2142532186"/>
                <pc2:cmMk id="{947F2261-99C3-4626-BD92-F18768142C9B}"/>
              </pc2:cmMkLst>
              <pc226:cmRplyChg chg="add mod">
                <pc226:chgData name="Dewi Sandra" userId="070b1a56-4154-42a3-ae18-9bec65e7e2bd" providerId="ADAL" clId="{F5B6D9E2-0374-48BD-9ECB-80C86D995BD5}" dt="2024-07-22T23:10:37.782" v="121"/>
                <pc2:cmRplyMkLst xmlns:pc2="http://schemas.microsoft.com/office/powerpoint/2019/9/main/command">
                  <pc:docMk/>
                  <pc:sldMk cId="4116346375" sldId="2142532186"/>
                  <pc2:cmMk id="{947F2261-99C3-4626-BD92-F18768142C9B}"/>
                  <pc2:cmRplyMk id="{4A58AD35-31BF-4158-A3EE-43EA40621497}"/>
                </pc2:cmRplyMkLst>
              </pc226:cmRplyChg>
            </pc226:cmChg>
          </p:ext>
        </pc:extLst>
      </pc:sldChg>
      <pc:sldChg chg="new del">
        <pc:chgData name="Dewi Sandra" userId="070b1a56-4154-42a3-ae18-9bec65e7e2bd" providerId="ADAL" clId="{F5B6D9E2-0374-48BD-9ECB-80C86D995BD5}" dt="2024-07-22T22:42:11.651" v="35" actId="680"/>
        <pc:sldMkLst>
          <pc:docMk/>
          <pc:sldMk cId="330418583" sldId="2142532190"/>
        </pc:sldMkLst>
      </pc:sldChg>
    </pc:docChg>
  </pc:docChgLst>
  <pc:docChgLst>
    <pc:chgData name="Sara Gonzales" userId="ce77c678-327f-46b6-b143-ed2b8e693985" providerId="ADAL" clId="{A4B60CC7-3888-4CB0-A747-D9938C1898FA}"/>
    <pc:docChg chg="undo custSel modSld sldOrd modSection">
      <pc:chgData name="Sara Gonzales" userId="ce77c678-327f-46b6-b143-ed2b8e693985" providerId="ADAL" clId="{A4B60CC7-3888-4CB0-A747-D9938C1898FA}" dt="2024-07-22T22:59:01.726" v="283" actId="2056"/>
      <pc:docMkLst>
        <pc:docMk/>
      </pc:docMkLst>
      <pc:sldChg chg="ord">
        <pc:chgData name="Sara Gonzales" userId="ce77c678-327f-46b6-b143-ed2b8e693985" providerId="ADAL" clId="{A4B60CC7-3888-4CB0-A747-D9938C1898FA}" dt="2024-07-22T21:22:10.728" v="119"/>
        <pc:sldMkLst>
          <pc:docMk/>
          <pc:sldMk cId="278243637" sldId="1926"/>
        </pc:sldMkLst>
      </pc:sldChg>
      <pc:sldChg chg="modSp mod modCm">
        <pc:chgData name="Sara Gonzales" userId="ce77c678-327f-46b6-b143-ed2b8e693985" providerId="ADAL" clId="{A4B60CC7-3888-4CB0-A747-D9938C1898FA}" dt="2024-07-22T21:08:48.642" v="18" actId="20577"/>
        <pc:sldMkLst>
          <pc:docMk/>
          <pc:sldMk cId="557619813" sldId="2102"/>
        </pc:sldMkLst>
        <pc:spChg chg="mod">
          <ac:chgData name="Sara Gonzales" userId="ce77c678-327f-46b6-b143-ed2b8e693985" providerId="ADAL" clId="{A4B60CC7-3888-4CB0-A747-D9938C1898FA}" dt="2024-07-22T21:08:48.642" v="18" actId="20577"/>
          <ac:spMkLst>
            <pc:docMk/>
            <pc:sldMk cId="557619813" sldId="2102"/>
            <ac:spMk id="4" creationId="{63E187D9-C2FB-1D64-6D2D-C3755166AE26}"/>
          </ac:spMkLst>
        </pc:spChg>
        <pc:extLst>
          <p:ext xmlns:p="http://schemas.openxmlformats.org/presentationml/2006/main" uri="{D6D511B9-2390-475A-947B-AFAB55BFBCF1}">
            <pc226:cmChg xmlns:pc226="http://schemas.microsoft.com/office/powerpoint/2022/06/main/command" chg="mod">
              <pc226:chgData name="Sara Gonzales" userId="ce77c678-327f-46b6-b143-ed2b8e693985" providerId="ADAL" clId="{A4B60CC7-3888-4CB0-A747-D9938C1898FA}" dt="2024-07-22T21:08:47.333" v="9" actId="20577"/>
              <pc2:cmMkLst xmlns:pc2="http://schemas.microsoft.com/office/powerpoint/2019/9/main/command">
                <pc:docMk/>
                <pc:sldMk cId="557619813" sldId="2102"/>
                <pc2:cmMk id="{87050A95-D87C-41A5-A5FB-71EFFCB5E7CF}"/>
              </pc2:cmMkLst>
            </pc226:cmChg>
          </p:ext>
        </pc:extLst>
      </pc:sldChg>
      <pc:sldChg chg="modSp mod modCm">
        <pc:chgData name="Sara Gonzales" userId="ce77c678-327f-46b6-b143-ed2b8e693985" providerId="ADAL" clId="{A4B60CC7-3888-4CB0-A747-D9938C1898FA}" dt="2024-07-22T21:08:58.809" v="22" actId="20577"/>
        <pc:sldMkLst>
          <pc:docMk/>
          <pc:sldMk cId="1244860124" sldId="2124"/>
        </pc:sldMkLst>
        <pc:spChg chg="mod">
          <ac:chgData name="Sara Gonzales" userId="ce77c678-327f-46b6-b143-ed2b8e693985" providerId="ADAL" clId="{A4B60CC7-3888-4CB0-A747-D9938C1898FA}" dt="2024-07-22T21:08:58.809" v="22" actId="20577"/>
          <ac:spMkLst>
            <pc:docMk/>
            <pc:sldMk cId="1244860124" sldId="2124"/>
            <ac:spMk id="13" creationId="{1EDDE577-A88B-C5D9-3A3B-10BE5FFBFDC9}"/>
          </ac:spMkLst>
        </pc:spChg>
        <pc:extLst>
          <p:ext xmlns:p="http://schemas.openxmlformats.org/presentationml/2006/main" uri="{D6D511B9-2390-475A-947B-AFAB55BFBCF1}">
            <pc226:cmChg xmlns:pc226="http://schemas.microsoft.com/office/powerpoint/2022/06/main/command" chg="mod">
              <pc226:chgData name="Sara Gonzales" userId="ce77c678-327f-46b6-b143-ed2b8e693985" providerId="ADAL" clId="{A4B60CC7-3888-4CB0-A747-D9938C1898FA}" dt="2024-07-22T21:08:58.243" v="19" actId="20577"/>
              <pc2:cmMkLst xmlns:pc2="http://schemas.microsoft.com/office/powerpoint/2019/9/main/command">
                <pc:docMk/>
                <pc:sldMk cId="1244860124" sldId="2124"/>
                <pc2:cmMk id="{AE355C9E-5EF9-49EE-917C-9F24D2055949}"/>
              </pc2:cmMkLst>
            </pc226:cmChg>
          </p:ext>
        </pc:extLst>
      </pc:sldChg>
      <pc:sldChg chg="ord">
        <pc:chgData name="Sara Gonzales" userId="ce77c678-327f-46b6-b143-ed2b8e693985" providerId="ADAL" clId="{A4B60CC7-3888-4CB0-A747-D9938C1898FA}" dt="2024-07-22T21:22:27.768" v="121"/>
        <pc:sldMkLst>
          <pc:docMk/>
          <pc:sldMk cId="1525243564" sldId="5200"/>
        </pc:sldMkLst>
      </pc:sldChg>
      <pc:sldChg chg="ord">
        <pc:chgData name="Sara Gonzales" userId="ce77c678-327f-46b6-b143-ed2b8e693985" providerId="ADAL" clId="{A4B60CC7-3888-4CB0-A747-D9938C1898FA}" dt="2024-07-22T21:22:27.768" v="121"/>
        <pc:sldMkLst>
          <pc:docMk/>
          <pc:sldMk cId="971304962" sldId="5205"/>
        </pc:sldMkLst>
      </pc:sldChg>
      <pc:sldChg chg="ord">
        <pc:chgData name="Sara Gonzales" userId="ce77c678-327f-46b6-b143-ed2b8e693985" providerId="ADAL" clId="{A4B60CC7-3888-4CB0-A747-D9938C1898FA}" dt="2024-07-22T21:22:27.768" v="121"/>
        <pc:sldMkLst>
          <pc:docMk/>
          <pc:sldMk cId="3589991249" sldId="5209"/>
        </pc:sldMkLst>
      </pc:sldChg>
      <pc:sldChg chg="modSp mod">
        <pc:chgData name="Sara Gonzales" userId="ce77c678-327f-46b6-b143-ed2b8e693985" providerId="ADAL" clId="{A4B60CC7-3888-4CB0-A747-D9938C1898FA}" dt="2024-07-22T21:16:33.853" v="79" actId="6549"/>
        <pc:sldMkLst>
          <pc:docMk/>
          <pc:sldMk cId="4183154699" sldId="5248"/>
        </pc:sldMkLst>
        <pc:spChg chg="mod">
          <ac:chgData name="Sara Gonzales" userId="ce77c678-327f-46b6-b143-ed2b8e693985" providerId="ADAL" clId="{A4B60CC7-3888-4CB0-A747-D9938C1898FA}" dt="2024-07-22T21:16:33.853" v="79" actId="6549"/>
          <ac:spMkLst>
            <pc:docMk/>
            <pc:sldMk cId="4183154699" sldId="5248"/>
            <ac:spMk id="2" creationId="{903EDC27-286E-BA1D-708C-74B3D847484E}"/>
          </ac:spMkLst>
        </pc:spChg>
      </pc:sldChg>
      <pc:sldChg chg="modCm">
        <pc:chgData name="Sara Gonzales" userId="ce77c678-327f-46b6-b143-ed2b8e693985" providerId="ADAL" clId="{A4B60CC7-3888-4CB0-A747-D9938C1898FA}" dt="2024-07-22T21:23:07.745" v="135"/>
        <pc:sldMkLst>
          <pc:docMk/>
          <pc:sldMk cId="64338823" sldId="5274"/>
        </pc:sldMkLst>
        <pc:extLst>
          <p:ext xmlns:p="http://schemas.openxmlformats.org/presentationml/2006/main" uri="{D6D511B9-2390-475A-947B-AFAB55BFBCF1}">
            <pc226:cmChg xmlns:pc226="http://schemas.microsoft.com/office/powerpoint/2022/06/main/command" chg="mod">
              <pc226:chgData name="Sara Gonzales" userId="ce77c678-327f-46b6-b143-ed2b8e693985" providerId="ADAL" clId="{A4B60CC7-3888-4CB0-A747-D9938C1898FA}" dt="2024-07-22T21:23:07.745" v="135"/>
              <pc2:cmMkLst xmlns:pc2="http://schemas.microsoft.com/office/powerpoint/2019/9/main/command">
                <pc:docMk/>
                <pc:sldMk cId="64338823" sldId="5274"/>
                <pc2:cmMk id="{A266DC65-A36F-49FB-9180-D597ECD2B722}"/>
              </pc2:cmMkLst>
            </pc226:cmChg>
          </p:ext>
        </pc:extLst>
      </pc:sldChg>
      <pc:sldChg chg="ord">
        <pc:chgData name="Sara Gonzales" userId="ce77c678-327f-46b6-b143-ed2b8e693985" providerId="ADAL" clId="{A4B60CC7-3888-4CB0-A747-D9938C1898FA}" dt="2024-07-22T21:22:10.728" v="119"/>
        <pc:sldMkLst>
          <pc:docMk/>
          <pc:sldMk cId="2765000383" sldId="5294"/>
        </pc:sldMkLst>
      </pc:sldChg>
      <pc:sldChg chg="modSp mod">
        <pc:chgData name="Sara Gonzales" userId="ce77c678-327f-46b6-b143-ed2b8e693985" providerId="ADAL" clId="{A4B60CC7-3888-4CB0-A747-D9938C1898FA}" dt="2024-07-22T21:22:52.787" v="134" actId="20577"/>
        <pc:sldMkLst>
          <pc:docMk/>
          <pc:sldMk cId="1730375011" sldId="2142532124"/>
        </pc:sldMkLst>
        <pc:spChg chg="mod">
          <ac:chgData name="Sara Gonzales" userId="ce77c678-327f-46b6-b143-ed2b8e693985" providerId="ADAL" clId="{A4B60CC7-3888-4CB0-A747-D9938C1898FA}" dt="2024-07-22T21:22:52.787" v="134" actId="20577"/>
          <ac:spMkLst>
            <pc:docMk/>
            <pc:sldMk cId="1730375011" sldId="2142532124"/>
            <ac:spMk id="4" creationId="{2E2D5EC9-F8B6-EE98-5692-0FCF3CDB27D5}"/>
          </ac:spMkLst>
        </pc:spChg>
      </pc:sldChg>
      <pc:sldChg chg="modSp mod">
        <pc:chgData name="Sara Gonzales" userId="ce77c678-327f-46b6-b143-ed2b8e693985" providerId="ADAL" clId="{A4B60CC7-3888-4CB0-A747-D9938C1898FA}" dt="2024-07-22T21:23:58.652" v="139" actId="20577"/>
        <pc:sldMkLst>
          <pc:docMk/>
          <pc:sldMk cId="2868739482" sldId="2142532125"/>
        </pc:sldMkLst>
        <pc:spChg chg="mod">
          <ac:chgData name="Sara Gonzales" userId="ce77c678-327f-46b6-b143-ed2b8e693985" providerId="ADAL" clId="{A4B60CC7-3888-4CB0-A747-D9938C1898FA}" dt="2024-07-22T21:08:20.322" v="8" actId="20577"/>
          <ac:spMkLst>
            <pc:docMk/>
            <pc:sldMk cId="2868739482" sldId="2142532125"/>
            <ac:spMk id="28" creationId="{E407AD32-6C5E-A723-D93F-7FD211DF3E27}"/>
          </ac:spMkLst>
        </pc:spChg>
        <pc:graphicFrameChg chg="modGraphic">
          <ac:chgData name="Sara Gonzales" userId="ce77c678-327f-46b6-b143-ed2b8e693985" providerId="ADAL" clId="{A4B60CC7-3888-4CB0-A747-D9938C1898FA}" dt="2024-07-22T21:23:58.652" v="139" actId="20577"/>
          <ac:graphicFrameMkLst>
            <pc:docMk/>
            <pc:sldMk cId="2868739482" sldId="2142532125"/>
            <ac:graphicFrameMk id="18" creationId="{EBE65628-B507-DD97-CACF-A5295D501E81}"/>
          </ac:graphicFrameMkLst>
        </pc:graphicFrameChg>
      </pc:sldChg>
      <pc:sldChg chg="modCm">
        <pc:chgData name="Sara Gonzales" userId="ce77c678-327f-46b6-b143-ed2b8e693985" providerId="ADAL" clId="{A4B60CC7-3888-4CB0-A747-D9938C1898FA}" dt="2024-07-22T22:59:01.726" v="283" actId="2056"/>
        <pc:sldMkLst>
          <pc:docMk/>
          <pc:sldMk cId="1068388992" sldId="2142532173"/>
        </pc:sldMkLst>
        <pc:extLst>
          <p:ext xmlns:p="http://schemas.openxmlformats.org/presentationml/2006/main" uri="{D6D511B9-2390-475A-947B-AFAB55BFBCF1}">
            <pc226:cmChg xmlns:pc226="http://schemas.microsoft.com/office/powerpoint/2022/06/main/command" chg="mod">
              <pc226:chgData name="Sara Gonzales" userId="ce77c678-327f-46b6-b143-ed2b8e693985" providerId="ADAL" clId="{A4B60CC7-3888-4CB0-A747-D9938C1898FA}" dt="2024-07-22T22:59:01.726" v="283" actId="2056"/>
              <pc2:cmMkLst xmlns:pc2="http://schemas.microsoft.com/office/powerpoint/2019/9/main/command">
                <pc:docMk/>
                <pc:sldMk cId="1068388992" sldId="2142532173"/>
                <pc2:cmMk id="{C9861178-AE84-4C67-96AE-783D1D2982D2}"/>
              </pc2:cmMkLst>
            </pc226:cmChg>
            <pc226:cmChg xmlns:pc226="http://schemas.microsoft.com/office/powerpoint/2022/06/main/command" chg="mod">
              <pc226:chgData name="Sara Gonzales" userId="ce77c678-327f-46b6-b143-ed2b8e693985" providerId="ADAL" clId="{A4B60CC7-3888-4CB0-A747-D9938C1898FA}" dt="2024-07-22T22:59:01.726" v="283" actId="2056"/>
              <pc2:cmMkLst xmlns:pc2="http://schemas.microsoft.com/office/powerpoint/2019/9/main/command">
                <pc:docMk/>
                <pc:sldMk cId="1068388992" sldId="2142532173"/>
                <pc2:cmMk id="{C41C4190-DBCE-45FE-B14C-2273A704B32C}"/>
              </pc2:cmMkLst>
            </pc226:cmChg>
          </p:ext>
        </pc:extLst>
      </pc:sldChg>
      <pc:sldChg chg="modCm">
        <pc:chgData name="Sara Gonzales" userId="ce77c678-327f-46b6-b143-ed2b8e693985" providerId="ADAL" clId="{A4B60CC7-3888-4CB0-A747-D9938C1898FA}" dt="2024-07-22T21:43:22.615" v="205"/>
        <pc:sldMkLst>
          <pc:docMk/>
          <pc:sldMk cId="3089419822" sldId="2142532174"/>
        </pc:sldMkLst>
        <pc:extLst>
          <p:ext xmlns:p="http://schemas.openxmlformats.org/presentationml/2006/main" uri="{D6D511B9-2390-475A-947B-AFAB55BFBCF1}">
            <pc226:cmChg xmlns:pc226="http://schemas.microsoft.com/office/powerpoint/2022/06/main/command" chg="mod">
              <pc226:chgData name="Sara Gonzales" userId="ce77c678-327f-46b6-b143-ed2b8e693985" providerId="ADAL" clId="{A4B60CC7-3888-4CB0-A747-D9938C1898FA}" dt="2024-07-22T21:43:22.615" v="205"/>
              <pc2:cmMkLst xmlns:pc2="http://schemas.microsoft.com/office/powerpoint/2019/9/main/command">
                <pc:docMk/>
                <pc:sldMk cId="3089419822" sldId="2142532174"/>
                <pc2:cmMk id="{BCCF4747-331F-4DF4-B1E7-E92AA8FE79AE}"/>
              </pc2:cmMkLst>
            </pc226:cmChg>
            <pc226:cmChg xmlns:pc226="http://schemas.microsoft.com/office/powerpoint/2022/06/main/command" chg="mod">
              <pc226:chgData name="Sara Gonzales" userId="ce77c678-327f-46b6-b143-ed2b8e693985" providerId="ADAL" clId="{A4B60CC7-3888-4CB0-A747-D9938C1898FA}" dt="2024-07-22T21:43:16.630" v="204"/>
              <pc2:cmMkLst xmlns:pc2="http://schemas.microsoft.com/office/powerpoint/2019/9/main/command">
                <pc:docMk/>
                <pc:sldMk cId="3089419822" sldId="2142532174"/>
                <pc2:cmMk id="{5F35C751-165D-4687-BFCE-B6CFF800F0B5}"/>
              </pc2:cmMkLst>
            </pc226:cmChg>
          </p:ext>
        </pc:extLst>
      </pc:sldChg>
      <pc:sldChg chg="addSp delSp modSp mod chgLayout">
        <pc:chgData name="Sara Gonzales" userId="ce77c678-327f-46b6-b143-ed2b8e693985" providerId="ADAL" clId="{A4B60CC7-3888-4CB0-A747-D9938C1898FA}" dt="2024-07-22T21:47:00.836" v="246" actId="20577"/>
        <pc:sldMkLst>
          <pc:docMk/>
          <pc:sldMk cId="3243444529" sldId="2142532175"/>
        </pc:sldMkLst>
        <pc:spChg chg="mod ord">
          <ac:chgData name="Sara Gonzales" userId="ce77c678-327f-46b6-b143-ed2b8e693985" providerId="ADAL" clId="{A4B60CC7-3888-4CB0-A747-D9938C1898FA}" dt="2024-07-22T21:44:35.060" v="206" actId="6264"/>
          <ac:spMkLst>
            <pc:docMk/>
            <pc:sldMk cId="3243444529" sldId="2142532175"/>
            <ac:spMk id="2" creationId="{FC66C9F2-C258-F6DB-B1FF-FE4935380D71}"/>
          </ac:spMkLst>
        </pc:spChg>
        <pc:spChg chg="mod ord">
          <ac:chgData name="Sara Gonzales" userId="ce77c678-327f-46b6-b143-ed2b8e693985" providerId="ADAL" clId="{A4B60CC7-3888-4CB0-A747-D9938C1898FA}" dt="2024-07-22T21:44:35.060" v="206" actId="6264"/>
          <ac:spMkLst>
            <pc:docMk/>
            <pc:sldMk cId="3243444529" sldId="2142532175"/>
            <ac:spMk id="3" creationId="{206F912C-8FD0-6217-C0F0-5DE61D53A12A}"/>
          </ac:spMkLst>
        </pc:spChg>
        <pc:spChg chg="mod ord">
          <ac:chgData name="Sara Gonzales" userId="ce77c678-327f-46b6-b143-ed2b8e693985" providerId="ADAL" clId="{A4B60CC7-3888-4CB0-A747-D9938C1898FA}" dt="2024-07-22T21:47:00.836" v="246" actId="20577"/>
          <ac:spMkLst>
            <pc:docMk/>
            <pc:sldMk cId="3243444529" sldId="2142532175"/>
            <ac:spMk id="4" creationId="{BCC29723-7F49-3216-76D3-50FAE75AA81F}"/>
          </ac:spMkLst>
        </pc:spChg>
        <pc:spChg chg="mod ord">
          <ac:chgData name="Sara Gonzales" userId="ce77c678-327f-46b6-b143-ed2b8e693985" providerId="ADAL" clId="{A4B60CC7-3888-4CB0-A747-D9938C1898FA}" dt="2024-07-22T21:44:35.060" v="206" actId="6264"/>
          <ac:spMkLst>
            <pc:docMk/>
            <pc:sldMk cId="3243444529" sldId="2142532175"/>
            <ac:spMk id="5" creationId="{50244980-CEC5-BAEC-F5A5-7BD0BC803051}"/>
          </ac:spMkLst>
        </pc:spChg>
        <pc:spChg chg="mod ord">
          <ac:chgData name="Sara Gonzales" userId="ce77c678-327f-46b6-b143-ed2b8e693985" providerId="ADAL" clId="{A4B60CC7-3888-4CB0-A747-D9938C1898FA}" dt="2024-07-22T21:44:35.060" v="206" actId="6264"/>
          <ac:spMkLst>
            <pc:docMk/>
            <pc:sldMk cId="3243444529" sldId="2142532175"/>
            <ac:spMk id="6" creationId="{62982ADE-AA59-8748-9BAD-11ECC5085A79}"/>
          </ac:spMkLst>
        </pc:spChg>
        <pc:spChg chg="mod ord">
          <ac:chgData name="Sara Gonzales" userId="ce77c678-327f-46b6-b143-ed2b8e693985" providerId="ADAL" clId="{A4B60CC7-3888-4CB0-A747-D9938C1898FA}" dt="2024-07-22T21:44:35.060" v="206" actId="6264"/>
          <ac:spMkLst>
            <pc:docMk/>
            <pc:sldMk cId="3243444529" sldId="2142532175"/>
            <ac:spMk id="7" creationId="{D591D36A-74EE-D3F8-4A4D-37EEF399C2BD}"/>
          </ac:spMkLst>
        </pc:spChg>
        <pc:spChg chg="mod ord">
          <ac:chgData name="Sara Gonzales" userId="ce77c678-327f-46b6-b143-ed2b8e693985" providerId="ADAL" clId="{A4B60CC7-3888-4CB0-A747-D9938C1898FA}" dt="2024-07-22T21:44:35.060" v="206" actId="6264"/>
          <ac:spMkLst>
            <pc:docMk/>
            <pc:sldMk cId="3243444529" sldId="2142532175"/>
            <ac:spMk id="8" creationId="{5CA36D12-3F47-5C38-F015-64ADD1299E06}"/>
          </ac:spMkLst>
        </pc:spChg>
        <pc:spChg chg="add del mod">
          <ac:chgData name="Sara Gonzales" userId="ce77c678-327f-46b6-b143-ed2b8e693985" providerId="ADAL" clId="{A4B60CC7-3888-4CB0-A747-D9938C1898FA}" dt="2024-07-22T21:44:35.060" v="206" actId="6264"/>
          <ac:spMkLst>
            <pc:docMk/>
            <pc:sldMk cId="3243444529" sldId="2142532175"/>
            <ac:spMk id="9" creationId="{178A2C90-5A4D-FC4E-97D1-561D806F5F11}"/>
          </ac:spMkLst>
        </pc:spChg>
        <pc:spChg chg="add del mod">
          <ac:chgData name="Sara Gonzales" userId="ce77c678-327f-46b6-b143-ed2b8e693985" providerId="ADAL" clId="{A4B60CC7-3888-4CB0-A747-D9938C1898FA}" dt="2024-07-22T21:44:35.060" v="206" actId="6264"/>
          <ac:spMkLst>
            <pc:docMk/>
            <pc:sldMk cId="3243444529" sldId="2142532175"/>
            <ac:spMk id="10" creationId="{E1278166-9554-BBB5-D62C-3D3A952E24AD}"/>
          </ac:spMkLst>
        </pc:spChg>
        <pc:spChg chg="mod ord">
          <ac:chgData name="Sara Gonzales" userId="ce77c678-327f-46b6-b143-ed2b8e693985" providerId="ADAL" clId="{A4B60CC7-3888-4CB0-A747-D9938C1898FA}" dt="2024-07-22T21:46:32.616" v="234" actId="20577"/>
          <ac:spMkLst>
            <pc:docMk/>
            <pc:sldMk cId="3243444529" sldId="2142532175"/>
            <ac:spMk id="11" creationId="{E64283CE-6C9E-BE47-E1BF-8988F3D65629}"/>
          </ac:spMkLst>
        </pc:spChg>
        <pc:spChg chg="add del mod">
          <ac:chgData name="Sara Gonzales" userId="ce77c678-327f-46b6-b143-ed2b8e693985" providerId="ADAL" clId="{A4B60CC7-3888-4CB0-A747-D9938C1898FA}" dt="2024-07-22T21:44:35.060" v="206" actId="6264"/>
          <ac:spMkLst>
            <pc:docMk/>
            <pc:sldMk cId="3243444529" sldId="2142532175"/>
            <ac:spMk id="12" creationId="{64DEFA3F-CCC9-F5C8-399B-2A5EF5DF7A68}"/>
          </ac:spMkLst>
        </pc:spChg>
        <pc:spChg chg="add del mod">
          <ac:chgData name="Sara Gonzales" userId="ce77c678-327f-46b6-b143-ed2b8e693985" providerId="ADAL" clId="{A4B60CC7-3888-4CB0-A747-D9938C1898FA}" dt="2024-07-22T21:44:35.060" v="206" actId="6264"/>
          <ac:spMkLst>
            <pc:docMk/>
            <pc:sldMk cId="3243444529" sldId="2142532175"/>
            <ac:spMk id="13" creationId="{072B9A32-D6D0-06C8-F8A3-BD3E949FEF99}"/>
          </ac:spMkLst>
        </pc:spChg>
        <pc:spChg chg="add del mod">
          <ac:chgData name="Sara Gonzales" userId="ce77c678-327f-46b6-b143-ed2b8e693985" providerId="ADAL" clId="{A4B60CC7-3888-4CB0-A747-D9938C1898FA}" dt="2024-07-22T21:44:35.060" v="206" actId="6264"/>
          <ac:spMkLst>
            <pc:docMk/>
            <pc:sldMk cId="3243444529" sldId="2142532175"/>
            <ac:spMk id="14" creationId="{8C17A27E-B315-6A3F-30E6-D9DBA72D24C2}"/>
          </ac:spMkLst>
        </pc:spChg>
        <pc:spChg chg="add del mod">
          <ac:chgData name="Sara Gonzales" userId="ce77c678-327f-46b6-b143-ed2b8e693985" providerId="ADAL" clId="{A4B60CC7-3888-4CB0-A747-D9938C1898FA}" dt="2024-07-22T21:44:35.060" v="206" actId="6264"/>
          <ac:spMkLst>
            <pc:docMk/>
            <pc:sldMk cId="3243444529" sldId="2142532175"/>
            <ac:spMk id="15" creationId="{69BE630D-323D-1BD9-4348-4F3FC2960DC8}"/>
          </ac:spMkLst>
        </pc:spChg>
        <pc:spChg chg="add del mod">
          <ac:chgData name="Sara Gonzales" userId="ce77c678-327f-46b6-b143-ed2b8e693985" providerId="ADAL" clId="{A4B60CC7-3888-4CB0-A747-D9938C1898FA}" dt="2024-07-22T21:44:35.060" v="206" actId="6264"/>
          <ac:spMkLst>
            <pc:docMk/>
            <pc:sldMk cId="3243444529" sldId="2142532175"/>
            <ac:spMk id="16" creationId="{A869C832-A1BD-9231-BF21-BA8FF0E6B123}"/>
          </ac:spMkLst>
        </pc:spChg>
        <pc:spChg chg="add del mod">
          <ac:chgData name="Sara Gonzales" userId="ce77c678-327f-46b6-b143-ed2b8e693985" providerId="ADAL" clId="{A4B60CC7-3888-4CB0-A747-D9938C1898FA}" dt="2024-07-22T21:44:35.060" v="206" actId="6264"/>
          <ac:spMkLst>
            <pc:docMk/>
            <pc:sldMk cId="3243444529" sldId="2142532175"/>
            <ac:spMk id="17" creationId="{029AC7B1-B85A-D991-3E82-89F30794D3FD}"/>
          </ac:spMkLst>
        </pc:spChg>
        <pc:spChg chg="add del mod">
          <ac:chgData name="Sara Gonzales" userId="ce77c678-327f-46b6-b143-ed2b8e693985" providerId="ADAL" clId="{A4B60CC7-3888-4CB0-A747-D9938C1898FA}" dt="2024-07-22T21:44:35.060" v="206" actId="6264"/>
          <ac:spMkLst>
            <pc:docMk/>
            <pc:sldMk cId="3243444529" sldId="2142532175"/>
            <ac:spMk id="18" creationId="{57A1AA67-2885-5DBE-08A2-953F583C2B2E}"/>
          </ac:spMkLst>
        </pc:spChg>
        <pc:spChg chg="add del mod">
          <ac:chgData name="Sara Gonzales" userId="ce77c678-327f-46b6-b143-ed2b8e693985" providerId="ADAL" clId="{A4B60CC7-3888-4CB0-A747-D9938C1898FA}" dt="2024-07-22T21:44:35.060" v="206" actId="6264"/>
          <ac:spMkLst>
            <pc:docMk/>
            <pc:sldMk cId="3243444529" sldId="2142532175"/>
            <ac:spMk id="19" creationId="{D3C781AF-13F3-D2B4-9999-0CC2A580A7E9}"/>
          </ac:spMkLst>
        </pc:spChg>
        <pc:picChg chg="mod ord">
          <ac:chgData name="Sara Gonzales" userId="ce77c678-327f-46b6-b143-ed2b8e693985" providerId="ADAL" clId="{A4B60CC7-3888-4CB0-A747-D9938C1898FA}" dt="2024-07-22T21:44:35.060" v="206" actId="6264"/>
          <ac:picMkLst>
            <pc:docMk/>
            <pc:sldMk cId="3243444529" sldId="2142532175"/>
            <ac:picMk id="25" creationId="{955124FF-B93B-2176-515D-77CF0A9EE548}"/>
          </ac:picMkLst>
        </pc:picChg>
        <pc:picChg chg="mod ord">
          <ac:chgData name="Sara Gonzales" userId="ce77c678-327f-46b6-b143-ed2b8e693985" providerId="ADAL" clId="{A4B60CC7-3888-4CB0-A747-D9938C1898FA}" dt="2024-07-22T21:44:35.060" v="206" actId="6264"/>
          <ac:picMkLst>
            <pc:docMk/>
            <pc:sldMk cId="3243444529" sldId="2142532175"/>
            <ac:picMk id="31" creationId="{86FC3A7D-38C0-6F6F-DE56-6CDFB0CD8603}"/>
          </ac:picMkLst>
        </pc:picChg>
      </pc:sldChg>
      <pc:sldChg chg="modCm">
        <pc:chgData name="Sara Gonzales" userId="ce77c678-327f-46b6-b143-ed2b8e693985" providerId="ADAL" clId="{A4B60CC7-3888-4CB0-A747-D9938C1898FA}" dt="2024-07-22T21:34:17.635" v="143"/>
        <pc:sldMkLst>
          <pc:docMk/>
          <pc:sldMk cId="1160691786" sldId="2142532176"/>
        </pc:sldMkLst>
        <pc:extLst>
          <p:ext xmlns:p="http://schemas.openxmlformats.org/presentationml/2006/main" uri="{D6D511B9-2390-475A-947B-AFAB55BFBCF1}">
            <pc226:cmChg xmlns:pc226="http://schemas.microsoft.com/office/powerpoint/2022/06/main/command" chg="mod">
              <pc226:chgData name="Sara Gonzales" userId="ce77c678-327f-46b6-b143-ed2b8e693985" providerId="ADAL" clId="{A4B60CC7-3888-4CB0-A747-D9938C1898FA}" dt="2024-07-22T21:34:17.635" v="143"/>
              <pc2:cmMkLst xmlns:pc2="http://schemas.microsoft.com/office/powerpoint/2019/9/main/command">
                <pc:docMk/>
                <pc:sldMk cId="1160691786" sldId="2142532176"/>
                <pc2:cmMk id="{3965A578-17F1-4C34-878A-3B766D5B4A76}"/>
              </pc2:cmMkLst>
            </pc226:cmChg>
          </p:ext>
        </pc:extLst>
      </pc:sldChg>
      <pc:sldChg chg="addSp delSp modSp mod modCm">
        <pc:chgData name="Sara Gonzales" userId="ce77c678-327f-46b6-b143-ed2b8e693985" providerId="ADAL" clId="{A4B60CC7-3888-4CB0-A747-D9938C1898FA}" dt="2024-07-22T21:38:57.746" v="201"/>
        <pc:sldMkLst>
          <pc:docMk/>
          <pc:sldMk cId="1728436266" sldId="2142532177"/>
        </pc:sldMkLst>
        <pc:spChg chg="mod">
          <ac:chgData name="Sara Gonzales" userId="ce77c678-327f-46b6-b143-ed2b8e693985" providerId="ADAL" clId="{A4B60CC7-3888-4CB0-A747-D9938C1898FA}" dt="2024-07-22T21:38:32.226" v="198" actId="20577"/>
          <ac:spMkLst>
            <pc:docMk/>
            <pc:sldMk cId="1728436266" sldId="2142532177"/>
            <ac:spMk id="5" creationId="{CB104285-4163-6E35-2F7B-3DB92CCE4C92}"/>
          </ac:spMkLst>
        </pc:spChg>
        <pc:spChg chg="mod">
          <ac:chgData name="Sara Gonzales" userId="ce77c678-327f-46b6-b143-ed2b8e693985" providerId="ADAL" clId="{A4B60CC7-3888-4CB0-A747-D9938C1898FA}" dt="2024-07-22T21:37:20.233" v="170" actId="1076"/>
          <ac:spMkLst>
            <pc:docMk/>
            <pc:sldMk cId="1728436266" sldId="2142532177"/>
            <ac:spMk id="6" creationId="{A64C69AB-0A2E-242A-4357-A664564A1B92}"/>
          </ac:spMkLst>
        </pc:spChg>
        <pc:spChg chg="add del mod">
          <ac:chgData name="Sara Gonzales" userId="ce77c678-327f-46b6-b143-ed2b8e693985" providerId="ADAL" clId="{A4B60CC7-3888-4CB0-A747-D9938C1898FA}" dt="2024-07-22T21:36:08.696" v="150" actId="21"/>
          <ac:spMkLst>
            <pc:docMk/>
            <pc:sldMk cId="1728436266" sldId="2142532177"/>
            <ac:spMk id="8" creationId="{017D50EF-9B35-076A-A76D-EB73CA7CDD21}"/>
          </ac:spMkLst>
        </pc:spChg>
        <pc:spChg chg="add del mod ord">
          <ac:chgData name="Sara Gonzales" userId="ce77c678-327f-46b6-b143-ed2b8e693985" providerId="ADAL" clId="{A4B60CC7-3888-4CB0-A747-D9938C1898FA}" dt="2024-07-22T21:37:24.855" v="172"/>
          <ac:spMkLst>
            <pc:docMk/>
            <pc:sldMk cId="1728436266" sldId="2142532177"/>
            <ac:spMk id="11" creationId="{9C82C647-3F4F-2527-FCEB-AEB497B48337}"/>
          </ac:spMkLst>
        </pc:spChg>
        <pc:spChg chg="mod">
          <ac:chgData name="Sara Gonzales" userId="ce77c678-327f-46b6-b143-ed2b8e693985" providerId="ADAL" clId="{A4B60CC7-3888-4CB0-A747-D9938C1898FA}" dt="2024-07-22T21:37:48.373" v="187" actId="21"/>
          <ac:spMkLst>
            <pc:docMk/>
            <pc:sldMk cId="1728436266" sldId="2142532177"/>
            <ac:spMk id="16" creationId="{D0456C07-CF2D-A01D-ADC1-139C8C558A10}"/>
          </ac:spMkLst>
        </pc:spChg>
        <pc:spChg chg="mod">
          <ac:chgData name="Sara Gonzales" userId="ce77c678-327f-46b6-b143-ed2b8e693985" providerId="ADAL" clId="{A4B60CC7-3888-4CB0-A747-D9938C1898FA}" dt="2024-07-22T21:37:52.412" v="189" actId="20577"/>
          <ac:spMkLst>
            <pc:docMk/>
            <pc:sldMk cId="1728436266" sldId="2142532177"/>
            <ac:spMk id="18" creationId="{C4F8CAA2-F47D-E587-AFB3-CD88E0F57027}"/>
          </ac:spMkLst>
        </pc:spChg>
        <pc:spChg chg="mod">
          <ac:chgData name="Sara Gonzales" userId="ce77c678-327f-46b6-b143-ed2b8e693985" providerId="ADAL" clId="{A4B60CC7-3888-4CB0-A747-D9938C1898FA}" dt="2024-07-22T21:37:38.538" v="184" actId="20577"/>
          <ac:spMkLst>
            <pc:docMk/>
            <pc:sldMk cId="1728436266" sldId="2142532177"/>
            <ac:spMk id="20" creationId="{2093EDED-8C0A-BDCE-DDB4-490963CB4DEF}"/>
          </ac:spMkLst>
        </pc:spChg>
        <pc:graphicFrameChg chg="add del">
          <ac:chgData name="Sara Gonzales" userId="ce77c678-327f-46b6-b143-ed2b8e693985" providerId="ADAL" clId="{A4B60CC7-3888-4CB0-A747-D9938C1898FA}" dt="2024-07-22T21:36:13.273" v="151" actId="21"/>
          <ac:graphicFrameMkLst>
            <pc:docMk/>
            <pc:sldMk cId="1728436266" sldId="2142532177"/>
            <ac:graphicFrameMk id="4" creationId="{496129D4-BC4D-8084-A87D-788B3F4FC117}"/>
          </ac:graphicFrameMkLst>
        </pc:graphicFrameChg>
        <pc:graphicFrameChg chg="add mod">
          <ac:chgData name="Sara Gonzales" userId="ce77c678-327f-46b6-b143-ed2b8e693985" providerId="ADAL" clId="{A4B60CC7-3888-4CB0-A747-D9938C1898FA}" dt="2024-07-22T21:36:06.966" v="149" actId="1076"/>
          <ac:graphicFrameMkLst>
            <pc:docMk/>
            <pc:sldMk cId="1728436266" sldId="2142532177"/>
            <ac:graphicFrameMk id="9" creationId="{496129D4-BC4D-8084-A87D-788B3F4FC117}"/>
          </ac:graphicFrameMkLst>
        </pc:graphicFrameChg>
        <pc:graphicFrameChg chg="add del mod">
          <ac:chgData name="Sara Gonzales" userId="ce77c678-327f-46b6-b143-ed2b8e693985" providerId="ADAL" clId="{A4B60CC7-3888-4CB0-A747-D9938C1898FA}" dt="2024-07-22T21:37:23.182" v="171" actId="21"/>
          <ac:graphicFrameMkLst>
            <pc:docMk/>
            <pc:sldMk cId="1728436266" sldId="2142532177"/>
            <ac:graphicFrameMk id="12" creationId="{496129D4-BC4D-8084-A87D-788B3F4FC117}"/>
          </ac:graphicFrameMkLst>
        </pc:graphicFrameChg>
        <pc:graphicFrameChg chg="add mod">
          <ac:chgData name="Sara Gonzales" userId="ce77c678-327f-46b6-b143-ed2b8e693985" providerId="ADAL" clId="{A4B60CC7-3888-4CB0-A747-D9938C1898FA}" dt="2024-07-22T21:36:29.006" v="154"/>
          <ac:graphicFrameMkLst>
            <pc:docMk/>
            <pc:sldMk cId="1728436266" sldId="2142532177"/>
            <ac:graphicFrameMk id="13" creationId="{5A65D8D1-4DEC-4837-1D8B-08776633C3EC}"/>
          </ac:graphicFrameMkLst>
        </pc:graphicFrameChg>
        <pc:graphicFrameChg chg="add mod">
          <ac:chgData name="Sara Gonzales" userId="ce77c678-327f-46b6-b143-ed2b8e693985" providerId="ADAL" clId="{A4B60CC7-3888-4CB0-A747-D9938C1898FA}" dt="2024-07-22T21:36:30.131" v="155"/>
          <ac:graphicFrameMkLst>
            <pc:docMk/>
            <pc:sldMk cId="1728436266" sldId="2142532177"/>
            <ac:graphicFrameMk id="14" creationId="{BEC7BFBE-4E6D-AF6B-9616-D1E76F24EBCA}"/>
          </ac:graphicFrameMkLst>
        </pc:graphicFrameChg>
        <pc:graphicFrameChg chg="add mod">
          <ac:chgData name="Sara Gonzales" userId="ce77c678-327f-46b6-b143-ed2b8e693985" providerId="ADAL" clId="{A4B60CC7-3888-4CB0-A747-D9938C1898FA}" dt="2024-07-22T21:36:30.744" v="156"/>
          <ac:graphicFrameMkLst>
            <pc:docMk/>
            <pc:sldMk cId="1728436266" sldId="2142532177"/>
            <ac:graphicFrameMk id="17" creationId="{8919F48F-F4FB-636F-B73B-F46FD791FAB4}"/>
          </ac:graphicFrameMkLst>
        </pc:graphicFrameChg>
        <pc:graphicFrameChg chg="add mod">
          <ac:chgData name="Sara Gonzales" userId="ce77c678-327f-46b6-b143-ed2b8e693985" providerId="ADAL" clId="{A4B60CC7-3888-4CB0-A747-D9938C1898FA}" dt="2024-07-22T21:36:31.437" v="157"/>
          <ac:graphicFrameMkLst>
            <pc:docMk/>
            <pc:sldMk cId="1728436266" sldId="2142532177"/>
            <ac:graphicFrameMk id="19" creationId="{A02C7102-0ACD-6F4C-6BBE-98EADE160D52}"/>
          </ac:graphicFrameMkLst>
        </pc:graphicFrameChg>
        <pc:graphicFrameChg chg="add mod">
          <ac:chgData name="Sara Gonzales" userId="ce77c678-327f-46b6-b143-ed2b8e693985" providerId="ADAL" clId="{A4B60CC7-3888-4CB0-A747-D9938C1898FA}" dt="2024-07-22T21:36:32.177" v="158"/>
          <ac:graphicFrameMkLst>
            <pc:docMk/>
            <pc:sldMk cId="1728436266" sldId="2142532177"/>
            <ac:graphicFrameMk id="21" creationId="{61F1391C-2900-A227-F0FB-A27C6E8BCE7B}"/>
          </ac:graphicFrameMkLst>
        </pc:graphicFrameChg>
        <pc:graphicFrameChg chg="add mod">
          <ac:chgData name="Sara Gonzales" userId="ce77c678-327f-46b6-b143-ed2b8e693985" providerId="ADAL" clId="{A4B60CC7-3888-4CB0-A747-D9938C1898FA}" dt="2024-07-22T21:36:32.821" v="159"/>
          <ac:graphicFrameMkLst>
            <pc:docMk/>
            <pc:sldMk cId="1728436266" sldId="2142532177"/>
            <ac:graphicFrameMk id="22" creationId="{BF108505-5970-1636-64B0-5C54ED3D992A}"/>
          </ac:graphicFrameMkLst>
        </pc:graphicFrameChg>
        <pc:graphicFrameChg chg="add mod">
          <ac:chgData name="Sara Gonzales" userId="ce77c678-327f-46b6-b143-ed2b8e693985" providerId="ADAL" clId="{A4B60CC7-3888-4CB0-A747-D9938C1898FA}" dt="2024-07-22T21:36:33.355" v="160"/>
          <ac:graphicFrameMkLst>
            <pc:docMk/>
            <pc:sldMk cId="1728436266" sldId="2142532177"/>
            <ac:graphicFrameMk id="23" creationId="{FAB7C9E8-45B0-3F5A-D429-6E4372DB5C8C}"/>
          </ac:graphicFrameMkLst>
        </pc:graphicFrameChg>
        <pc:graphicFrameChg chg="add mod">
          <ac:chgData name="Sara Gonzales" userId="ce77c678-327f-46b6-b143-ed2b8e693985" providerId="ADAL" clId="{A4B60CC7-3888-4CB0-A747-D9938C1898FA}" dt="2024-07-22T21:36:33.937" v="161"/>
          <ac:graphicFrameMkLst>
            <pc:docMk/>
            <pc:sldMk cId="1728436266" sldId="2142532177"/>
            <ac:graphicFrameMk id="24" creationId="{EA6BF7F8-F6A3-A4D1-B6BD-FD25B2152E7A}"/>
          </ac:graphicFrameMkLst>
        </pc:graphicFrameChg>
        <pc:graphicFrameChg chg="add mod modGraphic">
          <ac:chgData name="Sara Gonzales" userId="ce77c678-327f-46b6-b143-ed2b8e693985" providerId="ADAL" clId="{A4B60CC7-3888-4CB0-A747-D9938C1898FA}" dt="2024-07-22T21:38:38.009" v="199" actId="14734"/>
          <ac:graphicFrameMkLst>
            <pc:docMk/>
            <pc:sldMk cId="1728436266" sldId="2142532177"/>
            <ac:graphicFrameMk id="26" creationId="{496129D4-BC4D-8084-A87D-788B3F4FC117}"/>
          </ac:graphicFrameMkLst>
        </pc:graphicFrameChg>
        <pc:extLst>
          <p:ext xmlns:p="http://schemas.openxmlformats.org/presentationml/2006/main" uri="{D6D511B9-2390-475A-947B-AFAB55BFBCF1}">
            <pc226:cmChg xmlns:pc226="http://schemas.microsoft.com/office/powerpoint/2022/06/main/command" chg="mod">
              <pc226:chgData name="Sara Gonzales" userId="ce77c678-327f-46b6-b143-ed2b8e693985" providerId="ADAL" clId="{A4B60CC7-3888-4CB0-A747-D9938C1898FA}" dt="2024-07-22T21:38:57.746" v="201"/>
              <pc2:cmMkLst xmlns:pc2="http://schemas.microsoft.com/office/powerpoint/2019/9/main/command">
                <pc:docMk/>
                <pc:sldMk cId="1728436266" sldId="2142532177"/>
                <pc2:cmMk id="{DB30E2BE-B185-455E-A9C1-6D4B70A6A7BA}"/>
              </pc2:cmMkLst>
              <pc226:cmRplyChg chg="add">
                <pc226:chgData name="Sara Gonzales" userId="ce77c678-327f-46b6-b143-ed2b8e693985" providerId="ADAL" clId="{A4B60CC7-3888-4CB0-A747-D9938C1898FA}" dt="2024-07-22T21:38:55.031" v="200"/>
                <pc2:cmRplyMkLst xmlns:pc2="http://schemas.microsoft.com/office/powerpoint/2019/9/main/command">
                  <pc:docMk/>
                  <pc:sldMk cId="1728436266" sldId="2142532177"/>
                  <pc2:cmMk id="{DB30E2BE-B185-455E-A9C1-6D4B70A6A7BA}"/>
                  <pc2:cmRplyMk id="{A252FFDE-37AD-4E11-A039-38C96A0B8760}"/>
                </pc2:cmRplyMkLst>
              </pc226:cmRplyChg>
            </pc226:cmChg>
            <pc226:cmChg xmlns:pc226="http://schemas.microsoft.com/office/powerpoint/2022/06/main/command" chg="mod">
              <pc226:chgData name="Sara Gonzales" userId="ce77c678-327f-46b6-b143-ed2b8e693985" providerId="ADAL" clId="{A4B60CC7-3888-4CB0-A747-D9938C1898FA}" dt="2024-07-22T21:36:13.305" v="152" actId="2056"/>
              <pc2:cmMkLst xmlns:pc2="http://schemas.microsoft.com/office/powerpoint/2019/9/main/command">
                <pc:docMk/>
                <pc:sldMk cId="1728436266" sldId="2142532177"/>
                <pc2:cmMk id="{32BCD1F3-43D4-42E6-A6A4-A4B31446D2E6}"/>
              </pc2:cmMkLst>
            </pc226:cmChg>
          </p:ext>
        </pc:extLst>
      </pc:sldChg>
      <pc:sldChg chg="modSp mod modCm">
        <pc:chgData name="Sara Gonzales" userId="ce77c678-327f-46b6-b143-ed2b8e693985" providerId="ADAL" clId="{A4B60CC7-3888-4CB0-A747-D9938C1898FA}" dt="2024-07-22T21:40:08.967" v="202"/>
        <pc:sldMkLst>
          <pc:docMk/>
          <pc:sldMk cId="3010683670" sldId="2142532178"/>
        </pc:sldMkLst>
        <pc:graphicFrameChg chg="modGraphic">
          <ac:chgData name="Sara Gonzales" userId="ce77c678-327f-46b6-b143-ed2b8e693985" providerId="ADAL" clId="{A4B60CC7-3888-4CB0-A747-D9938C1898FA}" dt="2024-07-22T21:12:41.221" v="53" actId="14734"/>
          <ac:graphicFrameMkLst>
            <pc:docMk/>
            <pc:sldMk cId="3010683670" sldId="2142532178"/>
            <ac:graphicFrameMk id="10" creationId="{22FF9E51-FD67-9FB2-01E1-C3AF5FCD55FC}"/>
          </ac:graphicFrameMkLst>
        </pc:graphicFrameChg>
        <pc:extLst>
          <p:ext xmlns:p="http://schemas.openxmlformats.org/presentationml/2006/main" uri="{D6D511B9-2390-475A-947B-AFAB55BFBCF1}">
            <pc226:cmChg xmlns:pc226="http://schemas.microsoft.com/office/powerpoint/2022/06/main/command" chg="mod modTsk">
              <pc226:chgData name="Sara Gonzales" userId="ce77c678-327f-46b6-b143-ed2b8e693985" providerId="ADAL" clId="{A4B60CC7-3888-4CB0-A747-D9938C1898FA}" dt="2024-07-22T21:40:08.967" v="202"/>
              <pc2:cmMkLst xmlns:pc2="http://schemas.microsoft.com/office/powerpoint/2019/9/main/command">
                <pc:docMk/>
                <pc:sldMk cId="3010683670" sldId="2142532178"/>
                <pc2:cmMk id="{166754EB-E532-49C6-B25E-1604FC07FBAA}"/>
              </pc2:cmMkLst>
              <pc226:cmRplyChg chg="add">
                <pc226:chgData name="Sara Gonzales" userId="ce77c678-327f-46b6-b143-ed2b8e693985" providerId="ADAL" clId="{A4B60CC7-3888-4CB0-A747-D9938C1898FA}" dt="2024-07-22T21:40:08.967" v="202"/>
                <pc2:cmRplyMkLst xmlns:pc2="http://schemas.microsoft.com/office/powerpoint/2019/9/main/command">
                  <pc:docMk/>
                  <pc:sldMk cId="3010683670" sldId="2142532178"/>
                  <pc2:cmMk id="{166754EB-E532-49C6-B25E-1604FC07FBAA}"/>
                  <pc2:cmRplyMk id="{7276CAB1-D53A-45AF-834B-CFA599CE3A97}"/>
                </pc2:cmRplyMkLst>
              </pc226:cmRplyChg>
            </pc226:cmChg>
          </p:ext>
        </pc:extLst>
      </pc:sldChg>
      <pc:sldChg chg="modCm">
        <pc:chgData name="Sara Gonzales" userId="ce77c678-327f-46b6-b143-ed2b8e693985" providerId="ADAL" clId="{A4B60CC7-3888-4CB0-A747-D9938C1898FA}" dt="2024-07-22T21:41:48.815" v="203"/>
        <pc:sldMkLst>
          <pc:docMk/>
          <pc:sldMk cId="2840004694" sldId="2142532179"/>
        </pc:sldMkLst>
        <pc:extLst>
          <p:ext xmlns:p="http://schemas.openxmlformats.org/presentationml/2006/main" uri="{D6D511B9-2390-475A-947B-AFAB55BFBCF1}">
            <pc226:cmChg xmlns:pc226="http://schemas.microsoft.com/office/powerpoint/2022/06/main/command" chg="mod">
              <pc226:chgData name="Sara Gonzales" userId="ce77c678-327f-46b6-b143-ed2b8e693985" providerId="ADAL" clId="{A4B60CC7-3888-4CB0-A747-D9938C1898FA}" dt="2024-07-22T21:41:48.815" v="203"/>
              <pc2:cmMkLst xmlns:pc2="http://schemas.microsoft.com/office/powerpoint/2019/9/main/command">
                <pc:docMk/>
                <pc:sldMk cId="2840004694" sldId="2142532179"/>
                <pc2:cmMk id="{549B69A6-C500-497B-B853-B26296A44491}"/>
              </pc2:cmMkLst>
              <pc226:cmRplyChg chg="add">
                <pc226:chgData name="Sara Gonzales" userId="ce77c678-327f-46b6-b143-ed2b8e693985" providerId="ADAL" clId="{A4B60CC7-3888-4CB0-A747-D9938C1898FA}" dt="2024-07-22T21:41:48.815" v="203"/>
                <pc2:cmRplyMkLst xmlns:pc2="http://schemas.microsoft.com/office/powerpoint/2019/9/main/command">
                  <pc:docMk/>
                  <pc:sldMk cId="2840004694" sldId="2142532179"/>
                  <pc2:cmMk id="{549B69A6-C500-497B-B853-B26296A44491}"/>
                  <pc2:cmRplyMk id="{937D378C-B8E3-45AA-80C9-2F072768893E}"/>
                </pc2:cmRplyMkLst>
              </pc226:cmRplyChg>
            </pc226:cmChg>
          </p:ext>
        </pc:extLst>
      </pc:sldChg>
      <pc:sldChg chg="addSp delSp modSp mod modCm">
        <pc:chgData name="Sara Gonzales" userId="ce77c678-327f-46b6-b143-ed2b8e693985" providerId="ADAL" clId="{A4B60CC7-3888-4CB0-A747-D9938C1898FA}" dt="2024-07-22T21:20:45.217" v="117" actId="13926"/>
        <pc:sldMkLst>
          <pc:docMk/>
          <pc:sldMk cId="2015220180" sldId="2142532184"/>
        </pc:sldMkLst>
        <pc:spChg chg="add mod">
          <ac:chgData name="Sara Gonzales" userId="ce77c678-327f-46b6-b143-ed2b8e693985" providerId="ADAL" clId="{A4B60CC7-3888-4CB0-A747-D9938C1898FA}" dt="2024-07-22T21:20:45.217" v="117" actId="13926"/>
          <ac:spMkLst>
            <pc:docMk/>
            <pc:sldMk cId="2015220180" sldId="2142532184"/>
            <ac:spMk id="5" creationId="{6E8B8FE3-5A7D-136B-A4BD-F2C76A7C468F}"/>
          </ac:spMkLst>
        </pc:spChg>
        <pc:spChg chg="mod">
          <ac:chgData name="Sara Gonzales" userId="ce77c678-327f-46b6-b143-ed2b8e693985" providerId="ADAL" clId="{A4B60CC7-3888-4CB0-A747-D9938C1898FA}" dt="2024-07-22T21:19:33.691" v="94" actId="20577"/>
          <ac:spMkLst>
            <pc:docMk/>
            <pc:sldMk cId="2015220180" sldId="2142532184"/>
            <ac:spMk id="26" creationId="{5FF5D150-9BD6-D499-0DB5-258F7D92F8A9}"/>
          </ac:spMkLst>
        </pc:spChg>
        <pc:graphicFrameChg chg="modGraphic">
          <ac:chgData name="Sara Gonzales" userId="ce77c678-327f-46b6-b143-ed2b8e693985" providerId="ADAL" clId="{A4B60CC7-3888-4CB0-A747-D9938C1898FA}" dt="2024-07-22T21:19:01.860" v="84" actId="14734"/>
          <ac:graphicFrameMkLst>
            <pc:docMk/>
            <pc:sldMk cId="2015220180" sldId="2142532184"/>
            <ac:graphicFrameMk id="9" creationId="{6E0322EB-0C96-2EFF-10FD-668B39EB2855}"/>
          </ac:graphicFrameMkLst>
        </pc:graphicFrameChg>
        <pc:graphicFrameChg chg="modGraphic">
          <ac:chgData name="Sara Gonzales" userId="ce77c678-327f-46b6-b143-ed2b8e693985" providerId="ADAL" clId="{A4B60CC7-3888-4CB0-A747-D9938C1898FA}" dt="2024-07-22T21:19:14.461" v="85" actId="2084"/>
          <ac:graphicFrameMkLst>
            <pc:docMk/>
            <pc:sldMk cId="2015220180" sldId="2142532184"/>
            <ac:graphicFrameMk id="22" creationId="{DA980575-5DAB-255D-08ED-B9C84A807660}"/>
          </ac:graphicFrameMkLst>
        </pc:graphicFrameChg>
        <pc:picChg chg="add del mod">
          <ac:chgData name="Sara Gonzales" userId="ce77c678-327f-46b6-b143-ed2b8e693985" providerId="ADAL" clId="{A4B60CC7-3888-4CB0-A747-D9938C1898FA}" dt="2024-07-22T21:20:20.943" v="113" actId="1076"/>
          <ac:picMkLst>
            <pc:docMk/>
            <pc:sldMk cId="2015220180" sldId="2142532184"/>
            <ac:picMk id="4" creationId="{44078990-4ABF-2911-2736-793A6A78ADD0}"/>
          </ac:picMkLst>
        </pc:picChg>
        <pc:picChg chg="del mod">
          <ac:chgData name="Sara Gonzales" userId="ce77c678-327f-46b6-b143-ed2b8e693985" providerId="ADAL" clId="{A4B60CC7-3888-4CB0-A747-D9938C1898FA}" dt="2024-07-22T21:20:08.087" v="103" actId="478"/>
          <ac:picMkLst>
            <pc:docMk/>
            <pc:sldMk cId="2015220180" sldId="2142532184"/>
            <ac:picMk id="6" creationId="{BF2C88CD-6013-EE47-C364-1A6DD22530C6}"/>
          </ac:picMkLst>
        </pc:picChg>
        <pc:extLst>
          <p:ext xmlns:p="http://schemas.openxmlformats.org/presentationml/2006/main" uri="{D6D511B9-2390-475A-947B-AFAB55BFBCF1}">
            <pc226:cmChg xmlns:pc226="http://schemas.microsoft.com/office/powerpoint/2022/06/main/command" chg="mod">
              <pc226:chgData name="Sara Gonzales" userId="ce77c678-327f-46b6-b143-ed2b8e693985" providerId="ADAL" clId="{A4B60CC7-3888-4CB0-A747-D9938C1898FA}" dt="2024-07-22T21:19:51.356" v="100" actId="478"/>
              <pc2:cmMkLst xmlns:pc2="http://schemas.microsoft.com/office/powerpoint/2019/9/main/command">
                <pc:docMk/>
                <pc:sldMk cId="2015220180" sldId="2142532184"/>
                <pc2:cmMk id="{EC080EAD-DB30-4EAB-9E6D-E1D859E65C4A}"/>
              </pc2:cmMkLst>
            </pc226:cmChg>
          </p:ext>
        </pc:extLst>
      </pc:sldChg>
      <pc:sldChg chg="modSp mod">
        <pc:chgData name="Sara Gonzales" userId="ce77c678-327f-46b6-b143-ed2b8e693985" providerId="ADAL" clId="{A4B60CC7-3888-4CB0-A747-D9938C1898FA}" dt="2024-07-22T21:10:55.579" v="36" actId="14734"/>
        <pc:sldMkLst>
          <pc:docMk/>
          <pc:sldMk cId="4091944442" sldId="2142532185"/>
        </pc:sldMkLst>
        <pc:graphicFrameChg chg="mod modGraphic">
          <ac:chgData name="Sara Gonzales" userId="ce77c678-327f-46b6-b143-ed2b8e693985" providerId="ADAL" clId="{A4B60CC7-3888-4CB0-A747-D9938C1898FA}" dt="2024-07-22T21:10:55.579" v="36" actId="14734"/>
          <ac:graphicFrameMkLst>
            <pc:docMk/>
            <pc:sldMk cId="4091944442" sldId="2142532185"/>
            <ac:graphicFrameMk id="17" creationId="{83E3C390-3EA1-FF77-E677-B00B8EF0EC60}"/>
          </ac:graphicFrameMkLst>
        </pc:graphicFrameChg>
      </pc:sldChg>
      <pc:sldChg chg="modSp">
        <pc:chgData name="Sara Gonzales" userId="ce77c678-327f-46b6-b143-ed2b8e693985" providerId="ADAL" clId="{A4B60CC7-3888-4CB0-A747-D9938C1898FA}" dt="2024-07-22T21:29:16.114" v="142"/>
        <pc:sldMkLst>
          <pc:docMk/>
          <pc:sldMk cId="4116346375" sldId="2142532186"/>
        </pc:sldMkLst>
        <pc:graphicFrameChg chg="mod">
          <ac:chgData name="Sara Gonzales" userId="ce77c678-327f-46b6-b143-ed2b8e693985" providerId="ADAL" clId="{A4B60CC7-3888-4CB0-A747-D9938C1898FA}" dt="2024-07-22T21:29:16.114" v="142"/>
          <ac:graphicFrameMkLst>
            <pc:docMk/>
            <pc:sldMk cId="4116346375" sldId="2142532186"/>
            <ac:graphicFrameMk id="29" creationId="{4C77668D-FEC9-19E4-5904-99E3153CDEA4}"/>
          </ac:graphicFrameMkLst>
        </pc:graphicFrameChg>
      </pc:sldChg>
      <pc:sldChg chg="modSp mod addCm">
        <pc:chgData name="Sara Gonzales" userId="ce77c678-327f-46b6-b143-ed2b8e693985" providerId="ADAL" clId="{A4B60CC7-3888-4CB0-A747-D9938C1898FA}" dt="2024-07-22T21:48:19.437" v="282"/>
        <pc:sldMkLst>
          <pc:docMk/>
          <pc:sldMk cId="2057719468" sldId="2142532187"/>
        </pc:sldMkLst>
        <pc:spChg chg="mod">
          <ac:chgData name="Sara Gonzales" userId="ce77c678-327f-46b6-b143-ed2b8e693985" providerId="ADAL" clId="{A4B60CC7-3888-4CB0-A747-D9938C1898FA}" dt="2024-07-22T21:47:39.774" v="281" actId="20577"/>
          <ac:spMkLst>
            <pc:docMk/>
            <pc:sldMk cId="2057719468" sldId="2142532187"/>
            <ac:spMk id="4" creationId="{BCC29723-7F49-3216-76D3-50FAE75AA81F}"/>
          </ac:spMkLst>
        </pc:spChg>
        <pc:spChg chg="mod">
          <ac:chgData name="Sara Gonzales" userId="ce77c678-327f-46b6-b143-ed2b8e693985" providerId="ADAL" clId="{A4B60CC7-3888-4CB0-A747-D9938C1898FA}" dt="2024-07-22T21:47:30.963" v="270" actId="20577"/>
          <ac:spMkLst>
            <pc:docMk/>
            <pc:sldMk cId="2057719468" sldId="2142532187"/>
            <ac:spMk id="5" creationId="{50244980-CEC5-BAEC-F5A5-7BD0BC803051}"/>
          </ac:spMkLst>
        </pc:spChg>
        <pc:spChg chg="mod">
          <ac:chgData name="Sara Gonzales" userId="ce77c678-327f-46b6-b143-ed2b8e693985" providerId="ADAL" clId="{A4B60CC7-3888-4CB0-A747-D9938C1898FA}" dt="2024-07-22T21:47:30.512" v="269" actId="20577"/>
          <ac:spMkLst>
            <pc:docMk/>
            <pc:sldMk cId="2057719468" sldId="2142532187"/>
            <ac:spMk id="6" creationId="{62982ADE-AA59-8748-9BAD-11ECC5085A79}"/>
          </ac:spMkLst>
        </pc:spChg>
        <pc:extLst>
          <p:ext xmlns:p="http://schemas.openxmlformats.org/presentationml/2006/main" uri="{D6D511B9-2390-475A-947B-AFAB55BFBCF1}">
            <pc226:cmChg xmlns:pc226="http://schemas.microsoft.com/office/powerpoint/2022/06/main/command" chg="add">
              <pc226:chgData name="Sara Gonzales" userId="ce77c678-327f-46b6-b143-ed2b8e693985" providerId="ADAL" clId="{A4B60CC7-3888-4CB0-A747-D9938C1898FA}" dt="2024-07-22T21:48:19.437" v="282"/>
              <pc2:cmMkLst xmlns:pc2="http://schemas.microsoft.com/office/powerpoint/2019/9/main/command">
                <pc:docMk/>
                <pc:sldMk cId="2057719468" sldId="2142532187"/>
                <pc2:cmMk id="{D22A1E69-875D-4D18-BB2F-B2C422EC5C27}"/>
              </pc2:cmMkLst>
            </pc226:cmChg>
          </p:ext>
        </pc:extLst>
      </pc:sldChg>
      <pc:sldChg chg="modSp mod addCm modCm">
        <pc:chgData name="Sara Gonzales" userId="ce77c678-327f-46b6-b143-ed2b8e693985" providerId="ADAL" clId="{A4B60CC7-3888-4CB0-A747-D9938C1898FA}" dt="2024-07-22T21:34:28.491" v="144"/>
        <pc:sldMkLst>
          <pc:docMk/>
          <pc:sldMk cId="2319682139" sldId="2142532188"/>
        </pc:sldMkLst>
        <pc:spChg chg="mod">
          <ac:chgData name="Sara Gonzales" userId="ce77c678-327f-46b6-b143-ed2b8e693985" providerId="ADAL" clId="{A4B60CC7-3888-4CB0-A747-D9938C1898FA}" dt="2024-07-22T21:15:36.105" v="75" actId="20577"/>
          <ac:spMkLst>
            <pc:docMk/>
            <pc:sldMk cId="2319682139" sldId="2142532188"/>
            <ac:spMk id="3" creationId="{76D9ADF1-43A2-42F8-4F2D-16A355D3A3C9}"/>
          </ac:spMkLst>
        </pc:spChg>
        <pc:spChg chg="mod">
          <ac:chgData name="Sara Gonzales" userId="ce77c678-327f-46b6-b143-ed2b8e693985" providerId="ADAL" clId="{A4B60CC7-3888-4CB0-A747-D9938C1898FA}" dt="2024-07-22T21:12:14.422" v="47" actId="13926"/>
          <ac:spMkLst>
            <pc:docMk/>
            <pc:sldMk cId="2319682139" sldId="2142532188"/>
            <ac:spMk id="6" creationId="{C8C64EAE-BE39-526C-E1B2-CCF9AB7C3BFB}"/>
          </ac:spMkLst>
        </pc:spChg>
        <pc:spChg chg="mod">
          <ac:chgData name="Sara Gonzales" userId="ce77c678-327f-46b6-b143-ed2b8e693985" providerId="ADAL" clId="{A4B60CC7-3888-4CB0-A747-D9938C1898FA}" dt="2024-07-22T21:12:09.991" v="46" actId="13926"/>
          <ac:spMkLst>
            <pc:docMk/>
            <pc:sldMk cId="2319682139" sldId="2142532188"/>
            <ac:spMk id="8" creationId="{2A8EF257-BF5A-6D10-D9E2-FD5F9BE761AD}"/>
          </ac:spMkLst>
        </pc:spChg>
        <pc:spChg chg="mod">
          <ac:chgData name="Sara Gonzales" userId="ce77c678-327f-46b6-b143-ed2b8e693985" providerId="ADAL" clId="{A4B60CC7-3888-4CB0-A747-D9938C1898FA}" dt="2024-07-22T21:11:56.610" v="37" actId="207"/>
          <ac:spMkLst>
            <pc:docMk/>
            <pc:sldMk cId="2319682139" sldId="2142532188"/>
            <ac:spMk id="10" creationId="{6240190F-3D51-A4A4-D166-92A277DF60B5}"/>
          </ac:spMkLst>
        </pc:spChg>
        <pc:spChg chg="mod">
          <ac:chgData name="Sara Gonzales" userId="ce77c678-327f-46b6-b143-ed2b8e693985" providerId="ADAL" clId="{A4B60CC7-3888-4CB0-A747-D9938C1898FA}" dt="2024-07-22T21:11:56.610" v="37" actId="207"/>
          <ac:spMkLst>
            <pc:docMk/>
            <pc:sldMk cId="2319682139" sldId="2142532188"/>
            <ac:spMk id="11" creationId="{2D0D29A4-717C-BC42-6337-B209372929F3}"/>
          </ac:spMkLst>
        </pc:spChg>
        <pc:spChg chg="mod">
          <ac:chgData name="Sara Gonzales" userId="ce77c678-327f-46b6-b143-ed2b8e693985" providerId="ADAL" clId="{A4B60CC7-3888-4CB0-A747-D9938C1898FA}" dt="2024-07-22T21:11:56.610" v="37" actId="207"/>
          <ac:spMkLst>
            <pc:docMk/>
            <pc:sldMk cId="2319682139" sldId="2142532188"/>
            <ac:spMk id="12" creationId="{A867C45D-9BB2-89FD-C1EB-A2C493DB670F}"/>
          </ac:spMkLst>
        </pc:spChg>
        <pc:spChg chg="mod">
          <ac:chgData name="Sara Gonzales" userId="ce77c678-327f-46b6-b143-ed2b8e693985" providerId="ADAL" clId="{A4B60CC7-3888-4CB0-A747-D9938C1898FA}" dt="2024-07-22T21:11:56.610" v="37" actId="207"/>
          <ac:spMkLst>
            <pc:docMk/>
            <pc:sldMk cId="2319682139" sldId="2142532188"/>
            <ac:spMk id="16" creationId="{05B61EA9-72DC-EFA2-8157-8E37887B85EA}"/>
          </ac:spMkLst>
        </pc:spChg>
        <pc:spChg chg="mod">
          <ac:chgData name="Sara Gonzales" userId="ce77c678-327f-46b6-b143-ed2b8e693985" providerId="ADAL" clId="{A4B60CC7-3888-4CB0-A747-D9938C1898FA}" dt="2024-07-22T21:11:56.610" v="37" actId="207"/>
          <ac:spMkLst>
            <pc:docMk/>
            <pc:sldMk cId="2319682139" sldId="2142532188"/>
            <ac:spMk id="18" creationId="{B4165B1F-78C4-CD36-B971-6503C76F0AF3}"/>
          </ac:spMkLst>
        </pc:spChg>
        <pc:spChg chg="mod">
          <ac:chgData name="Sara Gonzales" userId="ce77c678-327f-46b6-b143-ed2b8e693985" providerId="ADAL" clId="{A4B60CC7-3888-4CB0-A747-D9938C1898FA}" dt="2024-07-22T21:11:56.610" v="37" actId="207"/>
          <ac:spMkLst>
            <pc:docMk/>
            <pc:sldMk cId="2319682139" sldId="2142532188"/>
            <ac:spMk id="20" creationId="{C4630610-678F-60DF-2102-D5EC056A593C}"/>
          </ac:spMkLst>
        </pc:spChg>
        <pc:spChg chg="mod">
          <ac:chgData name="Sara Gonzales" userId="ce77c678-327f-46b6-b143-ed2b8e693985" providerId="ADAL" clId="{A4B60CC7-3888-4CB0-A747-D9938C1898FA}" dt="2024-07-22T21:11:56.610" v="37" actId="207"/>
          <ac:spMkLst>
            <pc:docMk/>
            <pc:sldMk cId="2319682139" sldId="2142532188"/>
            <ac:spMk id="21" creationId="{CE4D9DB7-EC2B-5FAD-0760-CAE4BE47F884}"/>
          </ac:spMkLst>
        </pc:spChg>
        <pc:spChg chg="mod">
          <ac:chgData name="Sara Gonzales" userId="ce77c678-327f-46b6-b143-ed2b8e693985" providerId="ADAL" clId="{A4B60CC7-3888-4CB0-A747-D9938C1898FA}" dt="2024-07-22T21:11:56.610" v="37" actId="207"/>
          <ac:spMkLst>
            <pc:docMk/>
            <pc:sldMk cId="2319682139" sldId="2142532188"/>
            <ac:spMk id="22" creationId="{5EF75A92-7020-4206-8643-E48D3375A606}"/>
          </ac:spMkLst>
        </pc:spChg>
        <pc:extLst>
          <p:ext xmlns:p="http://schemas.openxmlformats.org/presentationml/2006/main" uri="{D6D511B9-2390-475A-947B-AFAB55BFBCF1}">
            <pc226:cmChg xmlns:pc226="http://schemas.microsoft.com/office/powerpoint/2022/06/main/command" chg="add mod">
              <pc226:chgData name="Sara Gonzales" userId="ce77c678-327f-46b6-b143-ed2b8e693985" providerId="ADAL" clId="{A4B60CC7-3888-4CB0-A747-D9938C1898FA}" dt="2024-07-22T21:15:36.105" v="75" actId="20577"/>
              <pc2:cmMkLst xmlns:pc2="http://schemas.microsoft.com/office/powerpoint/2019/9/main/command">
                <pc:docMk/>
                <pc:sldMk cId="2319682139" sldId="2142532188"/>
                <pc2:cmMk id="{3F7E1F5C-8D9B-4646-BF69-F090F45CE9B7}"/>
              </pc2:cmMkLst>
            </pc226:cmChg>
            <pc226:cmChg xmlns:pc226="http://schemas.microsoft.com/office/powerpoint/2022/06/main/command" chg="mod">
              <pc226:chgData name="Sara Gonzales" userId="ce77c678-327f-46b6-b143-ed2b8e693985" providerId="ADAL" clId="{A4B60CC7-3888-4CB0-A747-D9938C1898FA}" dt="2024-07-22T21:34:28.491" v="144"/>
              <pc2:cmMkLst xmlns:pc2="http://schemas.microsoft.com/office/powerpoint/2019/9/main/command">
                <pc:docMk/>
                <pc:sldMk cId="2319682139" sldId="2142532188"/>
                <pc2:cmMk id="{660D208D-4B3C-4C5E-8D7F-3EF7DA166759}"/>
              </pc2:cmMkLst>
            </pc226:cmChg>
          </p:ext>
        </pc:extLst>
      </pc:sldChg>
    </pc:docChg>
  </pc:docChgLst>
  <pc:docChgLst>
    <pc:chgData name="Ezra Beeman" userId="307ecf45-17e3-4537-8553-d7764d86c98d" providerId="ADAL" clId="{3336A209-6DA0-489A-AB0F-FB3419FD78D2}"/>
    <pc:docChg chg="undo custSel addSld delSld modSld">
      <pc:chgData name="Ezra Beeman" userId="307ecf45-17e3-4537-8553-d7764d86c98d" providerId="ADAL" clId="{3336A209-6DA0-489A-AB0F-FB3419FD78D2}" dt="2024-07-23T21:14:28.728" v="3909" actId="20577"/>
      <pc:docMkLst>
        <pc:docMk/>
      </pc:docMkLst>
      <pc:sldChg chg="modSp mod addCm">
        <pc:chgData name="Ezra Beeman" userId="307ecf45-17e3-4537-8553-d7764d86c98d" providerId="ADAL" clId="{3336A209-6DA0-489A-AB0F-FB3419FD78D2}" dt="2024-07-23T20:24:01.908" v="769" actId="13926"/>
        <pc:sldMkLst>
          <pc:docMk/>
          <pc:sldMk cId="557619813" sldId="2102"/>
        </pc:sldMkLst>
        <pc:spChg chg="mod">
          <ac:chgData name="Ezra Beeman" userId="307ecf45-17e3-4537-8553-d7764d86c98d" providerId="ADAL" clId="{3336A209-6DA0-489A-AB0F-FB3419FD78D2}" dt="2024-07-23T20:23:27.548" v="765" actId="13926"/>
          <ac:spMkLst>
            <pc:docMk/>
            <pc:sldMk cId="557619813" sldId="2102"/>
            <ac:spMk id="5" creationId="{8AED957B-8BD6-2BB3-760F-C642ABA2713F}"/>
          </ac:spMkLst>
        </pc:spChg>
        <pc:spChg chg="mod">
          <ac:chgData name="Ezra Beeman" userId="307ecf45-17e3-4537-8553-d7764d86c98d" providerId="ADAL" clId="{3336A209-6DA0-489A-AB0F-FB3419FD78D2}" dt="2024-07-23T20:24:01.908" v="769" actId="13926"/>
          <ac:spMkLst>
            <pc:docMk/>
            <pc:sldMk cId="557619813" sldId="2102"/>
            <ac:spMk id="24" creationId="{F0A37195-3634-B62E-D8EB-1470AF5E7C00}"/>
          </ac:spMkLst>
        </pc:spChg>
        <pc:spChg chg="mod">
          <ac:chgData name="Ezra Beeman" userId="307ecf45-17e3-4537-8553-d7764d86c98d" providerId="ADAL" clId="{3336A209-6DA0-489A-AB0F-FB3419FD78D2}" dt="2024-07-23T20:23:59.078" v="768" actId="20577"/>
          <ac:spMkLst>
            <pc:docMk/>
            <pc:sldMk cId="557619813" sldId="2102"/>
            <ac:spMk id="27" creationId="{7B3D2D70-232C-DDCA-7CAC-F911A37FFFEA}"/>
          </ac:spMkLst>
        </pc:spChg>
        <pc:extLst>
          <p:ext xmlns:p="http://schemas.openxmlformats.org/presentationml/2006/main" uri="{D6D511B9-2390-475A-947B-AFAB55BFBCF1}">
            <pc226:cmChg xmlns:pc226="http://schemas.microsoft.com/office/powerpoint/2022/06/main/command" chg="add">
              <pc226:chgData name="Ezra Beeman" userId="307ecf45-17e3-4537-8553-d7764d86c98d" providerId="ADAL" clId="{3336A209-6DA0-489A-AB0F-FB3419FD78D2}" dt="2024-07-23T20:23:53.737" v="766"/>
              <pc2:cmMkLst xmlns:pc2="http://schemas.microsoft.com/office/powerpoint/2019/9/main/command">
                <pc:docMk/>
                <pc:sldMk cId="557619813" sldId="2102"/>
                <pc2:cmMk id="{C648510B-B653-43FE-BFF2-7FED5CDAD260}"/>
              </pc2:cmMkLst>
            </pc226:cmChg>
          </p:ext>
        </pc:extLst>
      </pc:sldChg>
      <pc:sldChg chg="modSp mod modCm">
        <pc:chgData name="Ezra Beeman" userId="307ecf45-17e3-4537-8553-d7764d86c98d" providerId="ADAL" clId="{3336A209-6DA0-489A-AB0F-FB3419FD78D2}" dt="2024-07-23T20:26:40.075" v="955" actId="20577"/>
        <pc:sldMkLst>
          <pc:docMk/>
          <pc:sldMk cId="1244860124" sldId="2124"/>
        </pc:sldMkLst>
        <pc:spChg chg="mod">
          <ac:chgData name="Ezra Beeman" userId="307ecf45-17e3-4537-8553-d7764d86c98d" providerId="ADAL" clId="{3336A209-6DA0-489A-AB0F-FB3419FD78D2}" dt="2024-07-23T20:26:40.075" v="955" actId="20577"/>
          <ac:spMkLst>
            <pc:docMk/>
            <pc:sldMk cId="1244860124" sldId="2124"/>
            <ac:spMk id="9" creationId="{F4C2EC5C-1F80-A242-773D-8A9B98807BD7}"/>
          </ac:spMkLst>
        </pc:spChg>
        <pc:extLst>
          <p:ext xmlns:p="http://schemas.openxmlformats.org/presentationml/2006/main" uri="{D6D511B9-2390-475A-947B-AFAB55BFBCF1}">
            <pc226:cmChg xmlns:pc226="http://schemas.microsoft.com/office/powerpoint/2022/06/main/command" chg="mod">
              <pc226:chgData name="Ezra Beeman" userId="307ecf45-17e3-4537-8553-d7764d86c98d" providerId="ADAL" clId="{3336A209-6DA0-489A-AB0F-FB3419FD78D2}" dt="2024-07-23T20:26:40.075" v="955" actId="20577"/>
              <pc2:cmMkLst xmlns:pc2="http://schemas.microsoft.com/office/powerpoint/2019/9/main/command">
                <pc:docMk/>
                <pc:sldMk cId="1244860124" sldId="2124"/>
                <pc2:cmMk id="{AE355C9E-5EF9-49EE-917C-9F24D2055949}"/>
              </pc2:cmMkLst>
            </pc226:cmChg>
          </p:ext>
        </pc:extLst>
      </pc:sldChg>
      <pc:sldChg chg="mod modShow">
        <pc:chgData name="Ezra Beeman" userId="307ecf45-17e3-4537-8553-d7764d86c98d" providerId="ADAL" clId="{3336A209-6DA0-489A-AB0F-FB3419FD78D2}" dt="2024-07-23T20:13:15.316" v="1" actId="729"/>
        <pc:sldMkLst>
          <pc:docMk/>
          <pc:sldMk cId="3204375435" sldId="2164"/>
        </pc:sldMkLst>
      </pc:sldChg>
      <pc:sldChg chg="addSp delSp modSp mod">
        <pc:chgData name="Ezra Beeman" userId="307ecf45-17e3-4537-8553-d7764d86c98d" providerId="ADAL" clId="{3336A209-6DA0-489A-AB0F-FB3419FD78D2}" dt="2024-07-23T20:18:06.768" v="472" actId="20577"/>
        <pc:sldMkLst>
          <pc:docMk/>
          <pc:sldMk cId="4261299054" sldId="2232"/>
        </pc:sldMkLst>
        <pc:spChg chg="mod">
          <ac:chgData name="Ezra Beeman" userId="307ecf45-17e3-4537-8553-d7764d86c98d" providerId="ADAL" clId="{3336A209-6DA0-489A-AB0F-FB3419FD78D2}" dt="2024-07-23T20:15:19.858" v="14" actId="20577"/>
          <ac:spMkLst>
            <pc:docMk/>
            <pc:sldMk cId="4261299054" sldId="2232"/>
            <ac:spMk id="3" creationId="{AD353733-40C8-EC12-9545-7C36C5E0252E}"/>
          </ac:spMkLst>
        </pc:spChg>
        <pc:spChg chg="del">
          <ac:chgData name="Ezra Beeman" userId="307ecf45-17e3-4537-8553-d7764d86c98d" providerId="ADAL" clId="{3336A209-6DA0-489A-AB0F-FB3419FD78D2}" dt="2024-07-23T20:14:42.833" v="5" actId="478"/>
          <ac:spMkLst>
            <pc:docMk/>
            <pc:sldMk cId="4261299054" sldId="2232"/>
            <ac:spMk id="7" creationId="{655C374D-253C-7116-42A0-9536208C2D87}"/>
          </ac:spMkLst>
        </pc:spChg>
        <pc:spChg chg="mod">
          <ac:chgData name="Ezra Beeman" userId="307ecf45-17e3-4537-8553-d7764d86c98d" providerId="ADAL" clId="{3336A209-6DA0-489A-AB0F-FB3419FD78D2}" dt="2024-07-23T20:18:06.768" v="472" actId="20577"/>
          <ac:spMkLst>
            <pc:docMk/>
            <pc:sldMk cId="4261299054" sldId="2232"/>
            <ac:spMk id="10" creationId="{FC168435-2E5B-6340-A6F0-FA5B301507A7}"/>
          </ac:spMkLst>
        </pc:spChg>
        <pc:spChg chg="add del mod">
          <ac:chgData name="Ezra Beeman" userId="307ecf45-17e3-4537-8553-d7764d86c98d" providerId="ADAL" clId="{3336A209-6DA0-489A-AB0F-FB3419FD78D2}" dt="2024-07-23T20:14:32.116" v="3" actId="478"/>
          <ac:spMkLst>
            <pc:docMk/>
            <pc:sldMk cId="4261299054" sldId="2232"/>
            <ac:spMk id="11" creationId="{B0A09BDF-CF06-B755-C878-0F3F5C92005D}"/>
          </ac:spMkLst>
        </pc:spChg>
        <pc:spChg chg="add del">
          <ac:chgData name="Ezra Beeman" userId="307ecf45-17e3-4537-8553-d7764d86c98d" providerId="ADAL" clId="{3336A209-6DA0-489A-AB0F-FB3419FD78D2}" dt="2024-07-23T20:14:40.162" v="4" actId="478"/>
          <ac:spMkLst>
            <pc:docMk/>
            <pc:sldMk cId="4261299054" sldId="2232"/>
            <ac:spMk id="13" creationId="{D2CA5ED2-029D-E0B3-6A6D-C92058FD6765}"/>
          </ac:spMkLst>
        </pc:spChg>
        <pc:picChg chg="add del">
          <ac:chgData name="Ezra Beeman" userId="307ecf45-17e3-4537-8553-d7764d86c98d" providerId="ADAL" clId="{3336A209-6DA0-489A-AB0F-FB3419FD78D2}" dt="2024-07-23T20:14:32.116" v="3" actId="478"/>
          <ac:picMkLst>
            <pc:docMk/>
            <pc:sldMk cId="4261299054" sldId="2232"/>
            <ac:picMk id="12" creationId="{CDCA56F3-1D1A-182B-5CA3-E030D9C5D781}"/>
          </ac:picMkLst>
        </pc:picChg>
      </pc:sldChg>
      <pc:sldChg chg="modSp mod">
        <pc:chgData name="Ezra Beeman" userId="307ecf45-17e3-4537-8553-d7764d86c98d" providerId="ADAL" clId="{3336A209-6DA0-489A-AB0F-FB3419FD78D2}" dt="2024-07-23T21:14:28.728" v="3909" actId="20577"/>
        <pc:sldMkLst>
          <pc:docMk/>
          <pc:sldMk cId="1287883219" sldId="5250"/>
        </pc:sldMkLst>
        <pc:spChg chg="mod">
          <ac:chgData name="Ezra Beeman" userId="307ecf45-17e3-4537-8553-d7764d86c98d" providerId="ADAL" clId="{3336A209-6DA0-489A-AB0F-FB3419FD78D2}" dt="2024-07-23T21:14:28.728" v="3909" actId="20577"/>
          <ac:spMkLst>
            <pc:docMk/>
            <pc:sldMk cId="1287883219" sldId="5250"/>
            <ac:spMk id="2" creationId="{2A880531-E5D4-8A6B-1E06-2C185B133ED6}"/>
          </ac:spMkLst>
        </pc:spChg>
      </pc:sldChg>
      <pc:sldChg chg="addSp delSp modSp mod addCm modCm">
        <pc:chgData name="Ezra Beeman" userId="307ecf45-17e3-4537-8553-d7764d86c98d" providerId="ADAL" clId="{3336A209-6DA0-489A-AB0F-FB3419FD78D2}" dt="2024-07-23T20:22:21.242" v="760" actId="20577"/>
        <pc:sldMkLst>
          <pc:docMk/>
          <pc:sldMk cId="64338823" sldId="5274"/>
        </pc:sldMkLst>
        <pc:spChg chg="del">
          <ac:chgData name="Ezra Beeman" userId="307ecf45-17e3-4537-8553-d7764d86c98d" providerId="ADAL" clId="{3336A209-6DA0-489A-AB0F-FB3419FD78D2}" dt="2024-07-23T20:19:46.050" v="477" actId="478"/>
          <ac:spMkLst>
            <pc:docMk/>
            <pc:sldMk cId="64338823" sldId="5274"/>
            <ac:spMk id="6" creationId="{1E96E937-D5C7-54A5-4F6C-30BE6956920F}"/>
          </ac:spMkLst>
        </pc:spChg>
        <pc:spChg chg="add del mod">
          <ac:chgData name="Ezra Beeman" userId="307ecf45-17e3-4537-8553-d7764d86c98d" providerId="ADAL" clId="{3336A209-6DA0-489A-AB0F-FB3419FD78D2}" dt="2024-07-23T20:19:48.097" v="478" actId="478"/>
          <ac:spMkLst>
            <pc:docMk/>
            <pc:sldMk cId="64338823" sldId="5274"/>
            <ac:spMk id="9" creationId="{169DDC43-94BA-B933-D2A4-DDC84372CDD2}"/>
          </ac:spMkLst>
        </pc:spChg>
        <pc:spChg chg="add mod">
          <ac:chgData name="Ezra Beeman" userId="307ecf45-17e3-4537-8553-d7764d86c98d" providerId="ADAL" clId="{3336A209-6DA0-489A-AB0F-FB3419FD78D2}" dt="2024-07-23T20:19:49.719" v="479" actId="478"/>
          <ac:spMkLst>
            <pc:docMk/>
            <pc:sldMk cId="64338823" sldId="5274"/>
            <ac:spMk id="11" creationId="{ADA85A48-39DC-9497-9113-AE95919A72C5}"/>
          </ac:spMkLst>
        </pc:spChg>
        <pc:spChg chg="del">
          <ac:chgData name="Ezra Beeman" userId="307ecf45-17e3-4537-8553-d7764d86c98d" providerId="ADAL" clId="{3336A209-6DA0-489A-AB0F-FB3419FD78D2}" dt="2024-07-23T20:19:49.719" v="479" actId="478"/>
          <ac:spMkLst>
            <pc:docMk/>
            <pc:sldMk cId="64338823" sldId="5274"/>
            <ac:spMk id="15" creationId="{85493BE2-804A-DFBD-2FE3-637B78D6BB1D}"/>
          </ac:spMkLst>
        </pc:spChg>
        <pc:spChg chg="mod">
          <ac:chgData name="Ezra Beeman" userId="307ecf45-17e3-4537-8553-d7764d86c98d" providerId="ADAL" clId="{3336A209-6DA0-489A-AB0F-FB3419FD78D2}" dt="2024-07-23T20:22:21.242" v="760" actId="20577"/>
          <ac:spMkLst>
            <pc:docMk/>
            <pc:sldMk cId="64338823" sldId="5274"/>
            <ac:spMk id="17" creationId="{DAB72718-7D1C-C3F6-49CB-578F9F41D161}"/>
          </ac:spMkLst>
        </pc:spChg>
        <pc:picChg chg="del">
          <ac:chgData name="Ezra Beeman" userId="307ecf45-17e3-4537-8553-d7764d86c98d" providerId="ADAL" clId="{3336A209-6DA0-489A-AB0F-FB3419FD78D2}" dt="2024-07-23T20:19:45.076" v="475" actId="478"/>
          <ac:picMkLst>
            <pc:docMk/>
            <pc:sldMk cId="64338823" sldId="5274"/>
            <ac:picMk id="1032" creationId="{EDD8CF0E-6CB7-8C68-2A2F-8CA8D06C8B58}"/>
          </ac:picMkLst>
        </pc:picChg>
        <pc:extLst>
          <p:ext xmlns:p="http://schemas.openxmlformats.org/presentationml/2006/main" uri="{D6D511B9-2390-475A-947B-AFAB55BFBCF1}">
            <pc226:cmChg xmlns:pc226="http://schemas.microsoft.com/office/powerpoint/2022/06/main/command" chg="add mod">
              <pc226:chgData name="Ezra Beeman" userId="307ecf45-17e3-4537-8553-d7764d86c98d" providerId="ADAL" clId="{3336A209-6DA0-489A-AB0F-FB3419FD78D2}" dt="2024-07-23T20:20:41.334" v="480"/>
              <pc2:cmMkLst xmlns:pc2="http://schemas.microsoft.com/office/powerpoint/2019/9/main/command">
                <pc:docMk/>
                <pc:sldMk cId="64338823" sldId="5274"/>
                <pc2:cmMk id="{6F88E014-B047-47E3-B868-DD935240FA0F}"/>
              </pc2:cmMkLst>
              <pc226:cmRplyChg chg="add">
                <pc226:chgData name="Ezra Beeman" userId="307ecf45-17e3-4537-8553-d7764d86c98d" providerId="ADAL" clId="{3336A209-6DA0-489A-AB0F-FB3419FD78D2}" dt="2024-07-23T20:19:29.742" v="474"/>
                <pc2:cmRplyMkLst xmlns:pc2="http://schemas.microsoft.com/office/powerpoint/2019/9/main/command">
                  <pc:docMk/>
                  <pc:sldMk cId="64338823" sldId="5274"/>
                  <pc2:cmMk id="{6F88E014-B047-47E3-B868-DD935240FA0F}"/>
                  <pc2:cmRplyMk id="{84F05E8F-C967-42C1-BC0A-E3D5768B4B60}"/>
                </pc2:cmRplyMkLst>
              </pc226:cmRplyChg>
              <pc226:cmRplyChg chg="add">
                <pc226:chgData name="Ezra Beeman" userId="307ecf45-17e3-4537-8553-d7764d86c98d" providerId="ADAL" clId="{3336A209-6DA0-489A-AB0F-FB3419FD78D2}" dt="2024-07-23T20:20:41.334" v="480"/>
                <pc2:cmRplyMkLst xmlns:pc2="http://schemas.microsoft.com/office/powerpoint/2019/9/main/command">
                  <pc:docMk/>
                  <pc:sldMk cId="64338823" sldId="5274"/>
                  <pc2:cmMk id="{6F88E014-B047-47E3-B868-DD935240FA0F}"/>
                  <pc2:cmRplyMk id="{1A18EBA3-4E0F-4140-9637-97DBB2A5CED3}"/>
                </pc2:cmRplyMkLst>
              </pc226:cmRplyChg>
            </pc226:cmChg>
          </p:ext>
        </pc:extLst>
      </pc:sldChg>
      <pc:sldChg chg="modSp mod addCm delCm modCm">
        <pc:chgData name="Ezra Beeman" userId="307ecf45-17e3-4537-8553-d7764d86c98d" providerId="ADAL" clId="{3336A209-6DA0-489A-AB0F-FB3419FD78D2}" dt="2024-07-23T20:55:40.356" v="1655" actId="20577"/>
        <pc:sldMkLst>
          <pc:docMk/>
          <pc:sldMk cId="4034963662" sldId="2142532116"/>
        </pc:sldMkLst>
        <pc:spChg chg="mod">
          <ac:chgData name="Ezra Beeman" userId="307ecf45-17e3-4537-8553-d7764d86c98d" providerId="ADAL" clId="{3336A209-6DA0-489A-AB0F-FB3419FD78D2}" dt="2024-07-23T20:55:40.356" v="1655" actId="20577"/>
          <ac:spMkLst>
            <pc:docMk/>
            <pc:sldMk cId="4034963662" sldId="2142532116"/>
            <ac:spMk id="20" creationId="{30C3A885-EA97-5C70-B2F7-B70AA43BAF9F}"/>
          </ac:spMkLst>
        </pc:spChg>
        <pc:spChg chg="mod">
          <ac:chgData name="Ezra Beeman" userId="307ecf45-17e3-4537-8553-d7764d86c98d" providerId="ADAL" clId="{3336A209-6DA0-489A-AB0F-FB3419FD78D2}" dt="2024-07-23T20:54:34.198" v="1572" actId="13926"/>
          <ac:spMkLst>
            <pc:docMk/>
            <pc:sldMk cId="4034963662" sldId="2142532116"/>
            <ac:spMk id="21" creationId="{5EB7A4A1-2938-8666-7208-1BE2E3C70984}"/>
          </ac:spMkLst>
        </pc:spChg>
        <pc:extLst>
          <p:ext xmlns:p="http://schemas.openxmlformats.org/presentationml/2006/main" uri="{D6D511B9-2390-475A-947B-AFAB55BFBCF1}">
            <pc226:cmChg xmlns:pc226="http://schemas.microsoft.com/office/powerpoint/2022/06/main/command" chg="del mod">
              <pc226:chgData name="Ezra Beeman" userId="307ecf45-17e3-4537-8553-d7764d86c98d" providerId="ADAL" clId="{3336A209-6DA0-489A-AB0F-FB3419FD78D2}" dt="2024-07-23T20:54:35.803" v="1573"/>
              <pc2:cmMkLst xmlns:pc2="http://schemas.microsoft.com/office/powerpoint/2019/9/main/command">
                <pc:docMk/>
                <pc:sldMk cId="4034963662" sldId="2142532116"/>
                <pc2:cmMk id="{C4D05061-DFFA-4FF8-9044-CE15CE9B99D1}"/>
              </pc2:cmMkLst>
            </pc226:cmChg>
            <pc226:cmChg xmlns:pc226="http://schemas.microsoft.com/office/powerpoint/2022/06/main/command" chg="add">
              <pc226:chgData name="Ezra Beeman" userId="307ecf45-17e3-4537-8553-d7764d86c98d" providerId="ADAL" clId="{3336A209-6DA0-489A-AB0F-FB3419FD78D2}" dt="2024-07-23T20:55:09.378" v="1574"/>
              <pc2:cmMkLst xmlns:pc2="http://schemas.microsoft.com/office/powerpoint/2019/9/main/command">
                <pc:docMk/>
                <pc:sldMk cId="4034963662" sldId="2142532116"/>
                <pc2:cmMk id="{42E38D8D-4725-42C8-9529-3E10A7754E65}"/>
              </pc2:cmMkLst>
            </pc226:cmChg>
          </p:ext>
        </pc:extLst>
      </pc:sldChg>
      <pc:sldChg chg="modSp mod addCm modCm">
        <pc:chgData name="Ezra Beeman" userId="307ecf45-17e3-4537-8553-d7764d86c98d" providerId="ADAL" clId="{3336A209-6DA0-489A-AB0F-FB3419FD78D2}" dt="2024-07-23T20:37:17.239" v="1293" actId="13926"/>
        <pc:sldMkLst>
          <pc:docMk/>
          <pc:sldMk cId="1068388992" sldId="2142532173"/>
        </pc:sldMkLst>
        <pc:spChg chg="mod">
          <ac:chgData name="Ezra Beeman" userId="307ecf45-17e3-4537-8553-d7764d86c98d" providerId="ADAL" clId="{3336A209-6DA0-489A-AB0F-FB3419FD78D2}" dt="2024-07-23T20:37:17.239" v="1293" actId="13926"/>
          <ac:spMkLst>
            <pc:docMk/>
            <pc:sldMk cId="1068388992" sldId="2142532173"/>
            <ac:spMk id="15" creationId="{9882D5C0-2281-0E3D-5F39-8E79985F9DEE}"/>
          </ac:spMkLst>
        </pc:spChg>
        <pc:spChg chg="mod">
          <ac:chgData name="Ezra Beeman" userId="307ecf45-17e3-4537-8553-d7764d86c98d" providerId="ADAL" clId="{3336A209-6DA0-489A-AB0F-FB3419FD78D2}" dt="2024-07-23T20:35:30.058" v="1287" actId="13926"/>
          <ac:spMkLst>
            <pc:docMk/>
            <pc:sldMk cId="1068388992" sldId="2142532173"/>
            <ac:spMk id="18" creationId="{7591C3BE-45AF-4840-EA69-2F6526CEBEDE}"/>
          </ac:spMkLst>
        </pc:spChg>
        <pc:spChg chg="mod">
          <ac:chgData name="Ezra Beeman" userId="307ecf45-17e3-4537-8553-d7764d86c98d" providerId="ADAL" clId="{3336A209-6DA0-489A-AB0F-FB3419FD78D2}" dt="2024-07-23T20:35:24.444" v="1286" actId="20577"/>
          <ac:spMkLst>
            <pc:docMk/>
            <pc:sldMk cId="1068388992" sldId="2142532173"/>
            <ac:spMk id="19" creationId="{09338855-505C-0CA4-1DBD-B9058B7B7877}"/>
          </ac:spMkLst>
        </pc:spChg>
        <pc:spChg chg="mod">
          <ac:chgData name="Ezra Beeman" userId="307ecf45-17e3-4537-8553-d7764d86c98d" providerId="ADAL" clId="{3336A209-6DA0-489A-AB0F-FB3419FD78D2}" dt="2024-07-23T20:37:00.686" v="1290" actId="13926"/>
          <ac:spMkLst>
            <pc:docMk/>
            <pc:sldMk cId="1068388992" sldId="2142532173"/>
            <ac:spMk id="24" creationId="{C4BF2565-2696-BAF7-8F0E-0DA75914422B}"/>
          </ac:spMkLst>
        </pc:spChg>
        <pc:extLst>
          <p:ext xmlns:p="http://schemas.openxmlformats.org/presentationml/2006/main" uri="{D6D511B9-2390-475A-947B-AFAB55BFBCF1}">
            <pc226:cmChg xmlns:pc226="http://schemas.microsoft.com/office/powerpoint/2022/06/main/command" chg="add">
              <pc226:chgData name="Ezra Beeman" userId="307ecf45-17e3-4537-8553-d7764d86c98d" providerId="ADAL" clId="{3336A209-6DA0-489A-AB0F-FB3419FD78D2}" dt="2024-07-23T20:36:55.180" v="1289"/>
              <pc2:cmMkLst xmlns:pc2="http://schemas.microsoft.com/office/powerpoint/2019/9/main/command">
                <pc:docMk/>
                <pc:sldMk cId="1068388992" sldId="2142532173"/>
                <pc2:cmMk id="{2636C8CB-F2E8-4D9C-B7F9-1D1223B06C81}"/>
              </pc2:cmMkLst>
            </pc226:cmChg>
            <pc226:cmChg xmlns:pc226="http://schemas.microsoft.com/office/powerpoint/2022/06/main/command" chg="mod">
              <pc226:chgData name="Ezra Beeman" userId="307ecf45-17e3-4537-8553-d7764d86c98d" providerId="ADAL" clId="{3336A209-6DA0-489A-AB0F-FB3419FD78D2}" dt="2024-07-23T20:35:24.444" v="1286" actId="20577"/>
              <pc2:cmMkLst xmlns:pc2="http://schemas.microsoft.com/office/powerpoint/2019/9/main/command">
                <pc:docMk/>
                <pc:sldMk cId="1068388992" sldId="2142532173"/>
                <pc2:cmMk id="{D1184DF6-D862-4841-B46B-9B1761B0AD38}"/>
              </pc2:cmMkLst>
            </pc226:cmChg>
          </p:ext>
        </pc:extLst>
      </pc:sldChg>
      <pc:sldChg chg="modSp mod modShow">
        <pc:chgData name="Ezra Beeman" userId="307ecf45-17e3-4537-8553-d7764d86c98d" providerId="ADAL" clId="{3336A209-6DA0-489A-AB0F-FB3419FD78D2}" dt="2024-07-23T20:52:15.571" v="1462" actId="729"/>
        <pc:sldMkLst>
          <pc:docMk/>
          <pc:sldMk cId="3243444529" sldId="2142532175"/>
        </pc:sldMkLst>
        <pc:spChg chg="mod">
          <ac:chgData name="Ezra Beeman" userId="307ecf45-17e3-4537-8553-d7764d86c98d" providerId="ADAL" clId="{3336A209-6DA0-489A-AB0F-FB3419FD78D2}" dt="2024-07-23T20:47:32.443" v="1428" actId="20577"/>
          <ac:spMkLst>
            <pc:docMk/>
            <pc:sldMk cId="3243444529" sldId="2142532175"/>
            <ac:spMk id="11" creationId="{E64283CE-6C9E-BE47-E1BF-8988F3D65629}"/>
          </ac:spMkLst>
        </pc:spChg>
      </pc:sldChg>
      <pc:sldChg chg="addSp delSp modSp mod delCm modCm">
        <pc:chgData name="Ezra Beeman" userId="307ecf45-17e3-4537-8553-d7764d86c98d" providerId="ADAL" clId="{3336A209-6DA0-489A-AB0F-FB3419FD78D2}" dt="2024-07-23T20:44:13.816" v="1388"/>
        <pc:sldMkLst>
          <pc:docMk/>
          <pc:sldMk cId="1728436266" sldId="2142532177"/>
        </pc:sldMkLst>
        <pc:spChg chg="add del mod">
          <ac:chgData name="Ezra Beeman" userId="307ecf45-17e3-4537-8553-d7764d86c98d" providerId="ADAL" clId="{3336A209-6DA0-489A-AB0F-FB3419FD78D2}" dt="2024-07-23T20:40:39.192" v="1312"/>
          <ac:spMkLst>
            <pc:docMk/>
            <pc:sldMk cId="1728436266" sldId="2142532177"/>
            <ac:spMk id="6" creationId="{41911C58-FE68-21C6-B8AB-0733B739072B}"/>
          </ac:spMkLst>
        </pc:spChg>
        <pc:spChg chg="add del mod">
          <ac:chgData name="Ezra Beeman" userId="307ecf45-17e3-4537-8553-d7764d86c98d" providerId="ADAL" clId="{3336A209-6DA0-489A-AB0F-FB3419FD78D2}" dt="2024-07-23T20:40:46.753" v="1315" actId="21"/>
          <ac:spMkLst>
            <pc:docMk/>
            <pc:sldMk cId="1728436266" sldId="2142532177"/>
            <ac:spMk id="10" creationId="{42064162-E1AD-92CD-6D58-64D40D7652DB}"/>
          </ac:spMkLst>
        </pc:spChg>
        <pc:spChg chg="add del mod">
          <ac:chgData name="Ezra Beeman" userId="307ecf45-17e3-4537-8553-d7764d86c98d" providerId="ADAL" clId="{3336A209-6DA0-489A-AB0F-FB3419FD78D2}" dt="2024-07-23T20:40:56.059" v="1319"/>
          <ac:spMkLst>
            <pc:docMk/>
            <pc:sldMk cId="1728436266" sldId="2142532177"/>
            <ac:spMk id="12" creationId="{42064162-E1AD-92CD-6D58-64D40D7652DB}"/>
          </ac:spMkLst>
        </pc:spChg>
        <pc:spChg chg="mod">
          <ac:chgData name="Ezra Beeman" userId="307ecf45-17e3-4537-8553-d7764d86c98d" providerId="ADAL" clId="{3336A209-6DA0-489A-AB0F-FB3419FD78D2}" dt="2024-07-23T20:37:49.795" v="1296" actId="207"/>
          <ac:spMkLst>
            <pc:docMk/>
            <pc:sldMk cId="1728436266" sldId="2142532177"/>
            <ac:spMk id="15" creationId="{51FA1F4D-6955-5E8B-2C7D-6F310693A7FB}"/>
          </ac:spMkLst>
        </pc:spChg>
        <pc:spChg chg="mod">
          <ac:chgData name="Ezra Beeman" userId="307ecf45-17e3-4537-8553-d7764d86c98d" providerId="ADAL" clId="{3336A209-6DA0-489A-AB0F-FB3419FD78D2}" dt="2024-07-23T20:41:06.446" v="1320" actId="13926"/>
          <ac:spMkLst>
            <pc:docMk/>
            <pc:sldMk cId="1728436266" sldId="2142532177"/>
            <ac:spMk id="16" creationId="{D0456C07-CF2D-A01D-ADC1-139C8C558A10}"/>
          </ac:spMkLst>
        </pc:spChg>
        <pc:spChg chg="mod">
          <ac:chgData name="Ezra Beeman" userId="307ecf45-17e3-4537-8553-d7764d86c98d" providerId="ADAL" clId="{3336A209-6DA0-489A-AB0F-FB3419FD78D2}" dt="2024-07-23T20:41:27.770" v="1327" actId="13926"/>
          <ac:spMkLst>
            <pc:docMk/>
            <pc:sldMk cId="1728436266" sldId="2142532177"/>
            <ac:spMk id="18" creationId="{C4F8CAA2-F47D-E587-AFB3-CD88E0F57027}"/>
          </ac:spMkLst>
        </pc:spChg>
        <pc:spChg chg="mod">
          <ac:chgData name="Ezra Beeman" userId="307ecf45-17e3-4537-8553-d7764d86c98d" providerId="ADAL" clId="{3336A209-6DA0-489A-AB0F-FB3419FD78D2}" dt="2024-07-23T20:43:56.516" v="1385" actId="20577"/>
          <ac:spMkLst>
            <pc:docMk/>
            <pc:sldMk cId="1728436266" sldId="2142532177"/>
            <ac:spMk id="25" creationId="{E79BA083-2370-870B-F923-A3AB96E068A7}"/>
          </ac:spMkLst>
        </pc:spChg>
        <pc:graphicFrameChg chg="del">
          <ac:chgData name="Ezra Beeman" userId="307ecf45-17e3-4537-8553-d7764d86c98d" providerId="ADAL" clId="{3336A209-6DA0-489A-AB0F-FB3419FD78D2}" dt="2024-07-23T20:38:20.736" v="1297" actId="478"/>
          <ac:graphicFrameMkLst>
            <pc:docMk/>
            <pc:sldMk cId="1728436266" sldId="2142532177"/>
            <ac:graphicFrameMk id="7" creationId="{1139B74C-8197-63B5-74CE-06CB1CAE87BA}"/>
          </ac:graphicFrameMkLst>
        </pc:graphicFrameChg>
        <pc:graphicFrameChg chg="add del mod">
          <ac:chgData name="Ezra Beeman" userId="307ecf45-17e3-4537-8553-d7764d86c98d" providerId="ADAL" clId="{3336A209-6DA0-489A-AB0F-FB3419FD78D2}" dt="2024-07-23T20:40:53.774" v="1318" actId="21"/>
          <ac:graphicFrameMkLst>
            <pc:docMk/>
            <pc:sldMk cId="1728436266" sldId="2142532177"/>
            <ac:graphicFrameMk id="8" creationId="{2999145A-9A53-0C44-D0B7-AA7B207B022F}"/>
          </ac:graphicFrameMkLst>
        </pc:graphicFrameChg>
        <pc:graphicFrameChg chg="add mod">
          <ac:chgData name="Ezra Beeman" userId="307ecf45-17e3-4537-8553-d7764d86c98d" providerId="ADAL" clId="{3336A209-6DA0-489A-AB0F-FB3419FD78D2}" dt="2024-07-23T20:40:41.003" v="1314" actId="1036"/>
          <ac:graphicFrameMkLst>
            <pc:docMk/>
            <pc:sldMk cId="1728436266" sldId="2142532177"/>
            <ac:graphicFrameMk id="11" creationId="{496129D4-BC4D-8084-A87D-788B3F4FC117}"/>
          </ac:graphicFrameMkLst>
        </pc:graphicFrameChg>
        <pc:graphicFrameChg chg="add mod">
          <ac:chgData name="Ezra Beeman" userId="307ecf45-17e3-4537-8553-d7764d86c98d" providerId="ADAL" clId="{3336A209-6DA0-489A-AB0F-FB3419FD78D2}" dt="2024-07-23T20:41:15.724" v="1326" actId="20577"/>
          <ac:graphicFrameMkLst>
            <pc:docMk/>
            <pc:sldMk cId="1728436266" sldId="2142532177"/>
            <ac:graphicFrameMk id="13" creationId="{2999145A-9A53-0C44-D0B7-AA7B207B022F}"/>
          </ac:graphicFrameMkLst>
        </pc:graphicFrameChg>
        <pc:graphicFrameChg chg="del mod">
          <ac:chgData name="Ezra Beeman" userId="307ecf45-17e3-4537-8553-d7764d86c98d" providerId="ADAL" clId="{3336A209-6DA0-489A-AB0F-FB3419FD78D2}" dt="2024-07-23T20:40:37.654" v="1311" actId="21"/>
          <ac:graphicFrameMkLst>
            <pc:docMk/>
            <pc:sldMk cId="1728436266" sldId="2142532177"/>
            <ac:graphicFrameMk id="26" creationId="{496129D4-BC4D-8084-A87D-788B3F4FC117}"/>
          </ac:graphicFrameMkLst>
        </pc:graphicFrameChg>
        <pc:extLst>
          <p:ext xmlns:p="http://schemas.openxmlformats.org/presentationml/2006/main" uri="{D6D511B9-2390-475A-947B-AFAB55BFBCF1}">
            <pc226:cmChg xmlns:pc226="http://schemas.microsoft.com/office/powerpoint/2022/06/main/command" chg="del mod">
              <pc226:chgData name="Ezra Beeman" userId="307ecf45-17e3-4537-8553-d7764d86c98d" providerId="ADAL" clId="{3336A209-6DA0-489A-AB0F-FB3419FD78D2}" dt="2024-07-23T20:44:13.816" v="1388"/>
              <pc2:cmMkLst xmlns:pc2="http://schemas.microsoft.com/office/powerpoint/2019/9/main/command">
                <pc:docMk/>
                <pc:sldMk cId="1728436266" sldId="2142532177"/>
                <pc2:cmMk id="{6DA69E02-8FD5-4AB7-AEF8-6402EAE3E37C}"/>
              </pc2:cmMkLst>
            </pc226:cmChg>
            <pc226:cmChg xmlns:pc226="http://schemas.microsoft.com/office/powerpoint/2022/06/main/command" chg="del mod">
              <pc226:chgData name="Ezra Beeman" userId="307ecf45-17e3-4537-8553-d7764d86c98d" providerId="ADAL" clId="{3336A209-6DA0-489A-AB0F-FB3419FD78D2}" dt="2024-07-23T20:44:00.185" v="1386"/>
              <pc2:cmMkLst xmlns:pc2="http://schemas.microsoft.com/office/powerpoint/2019/9/main/command">
                <pc:docMk/>
                <pc:sldMk cId="1728436266" sldId="2142532177"/>
                <pc2:cmMk id="{4BF748A1-9B20-48A4-A12D-ED05D9B0CB32}"/>
              </pc2:cmMkLst>
            </pc226:cmChg>
            <pc226:cmChg xmlns:pc226="http://schemas.microsoft.com/office/powerpoint/2022/06/main/command" chg="del mod">
              <pc226:chgData name="Ezra Beeman" userId="307ecf45-17e3-4537-8553-d7764d86c98d" providerId="ADAL" clId="{3336A209-6DA0-489A-AB0F-FB3419FD78D2}" dt="2024-07-23T20:44:08.859" v="1387"/>
              <pc2:cmMkLst xmlns:pc2="http://schemas.microsoft.com/office/powerpoint/2019/9/main/command">
                <pc:docMk/>
                <pc:sldMk cId="1728436266" sldId="2142532177"/>
                <pc2:cmMk id="{E51A04B5-44BB-4CCC-A988-2246C9F52314}"/>
              </pc2:cmMkLst>
            </pc226:cmChg>
          </p:ext>
        </pc:extLst>
      </pc:sldChg>
      <pc:sldChg chg="modSp mod">
        <pc:chgData name="Ezra Beeman" userId="307ecf45-17e3-4537-8553-d7764d86c98d" providerId="ADAL" clId="{3336A209-6DA0-489A-AB0F-FB3419FD78D2}" dt="2024-07-23T20:45:31.481" v="1394" actId="113"/>
        <pc:sldMkLst>
          <pc:docMk/>
          <pc:sldMk cId="3010683670" sldId="2142532178"/>
        </pc:sldMkLst>
        <pc:spChg chg="mod">
          <ac:chgData name="Ezra Beeman" userId="307ecf45-17e3-4537-8553-d7764d86c98d" providerId="ADAL" clId="{3336A209-6DA0-489A-AB0F-FB3419FD78D2}" dt="2024-07-23T20:45:31.481" v="1394" actId="113"/>
          <ac:spMkLst>
            <pc:docMk/>
            <pc:sldMk cId="3010683670" sldId="2142532178"/>
            <ac:spMk id="8" creationId="{45978B8E-0D17-966B-1453-1B2B833121F2}"/>
          </ac:spMkLst>
        </pc:spChg>
      </pc:sldChg>
      <pc:sldChg chg="mod modShow">
        <pc:chgData name="Ezra Beeman" userId="307ecf45-17e3-4537-8553-d7764d86c98d" providerId="ADAL" clId="{3336A209-6DA0-489A-AB0F-FB3419FD78D2}" dt="2024-07-23T20:13:06.573" v="0" actId="729"/>
        <pc:sldMkLst>
          <pc:docMk/>
          <pc:sldMk cId="599487534" sldId="2142532181"/>
        </pc:sldMkLst>
      </pc:sldChg>
      <pc:sldChg chg="modSp mod">
        <pc:chgData name="Ezra Beeman" userId="307ecf45-17e3-4537-8553-d7764d86c98d" providerId="ADAL" clId="{3336A209-6DA0-489A-AB0F-FB3419FD78D2}" dt="2024-07-23T20:22:59.514" v="764" actId="13926"/>
        <pc:sldMkLst>
          <pc:docMk/>
          <pc:sldMk cId="2015220180" sldId="2142532184"/>
        </pc:sldMkLst>
        <pc:spChg chg="mod">
          <ac:chgData name="Ezra Beeman" userId="307ecf45-17e3-4537-8553-d7764d86c98d" providerId="ADAL" clId="{3336A209-6DA0-489A-AB0F-FB3419FD78D2}" dt="2024-07-23T20:22:41.105" v="761" actId="207"/>
          <ac:spMkLst>
            <pc:docMk/>
            <pc:sldMk cId="2015220180" sldId="2142532184"/>
            <ac:spMk id="15" creationId="{9882D5C0-2281-0E3D-5F39-8E79985F9DEE}"/>
          </ac:spMkLst>
        </pc:spChg>
        <pc:spChg chg="mod">
          <ac:chgData name="Ezra Beeman" userId="307ecf45-17e3-4537-8553-d7764d86c98d" providerId="ADAL" clId="{3336A209-6DA0-489A-AB0F-FB3419FD78D2}" dt="2024-07-23T20:22:45.275" v="762" actId="13926"/>
          <ac:spMkLst>
            <pc:docMk/>
            <pc:sldMk cId="2015220180" sldId="2142532184"/>
            <ac:spMk id="27" creationId="{EF42D897-CA1F-FBC5-0AAF-1FEBC9B3F03A}"/>
          </ac:spMkLst>
        </pc:spChg>
        <pc:spChg chg="mod">
          <ac:chgData name="Ezra Beeman" userId="307ecf45-17e3-4537-8553-d7764d86c98d" providerId="ADAL" clId="{3336A209-6DA0-489A-AB0F-FB3419FD78D2}" dt="2024-07-23T20:22:59.514" v="764" actId="13926"/>
          <ac:spMkLst>
            <pc:docMk/>
            <pc:sldMk cId="2015220180" sldId="2142532184"/>
            <ac:spMk id="35" creationId="{58486F66-EF65-B797-6DD7-7177C90F3F04}"/>
          </ac:spMkLst>
        </pc:spChg>
      </pc:sldChg>
      <pc:sldChg chg="modSp mod delCm">
        <pc:chgData name="Ezra Beeman" userId="307ecf45-17e3-4537-8553-d7764d86c98d" providerId="ADAL" clId="{3336A209-6DA0-489A-AB0F-FB3419FD78D2}" dt="2024-07-23T20:27:32.594" v="961" actId="207"/>
        <pc:sldMkLst>
          <pc:docMk/>
          <pc:sldMk cId="4091944442" sldId="2142532185"/>
        </pc:sldMkLst>
        <pc:spChg chg="mod">
          <ac:chgData name="Ezra Beeman" userId="307ecf45-17e3-4537-8553-d7764d86c98d" providerId="ADAL" clId="{3336A209-6DA0-489A-AB0F-FB3419FD78D2}" dt="2024-07-23T20:27:21.087" v="960" actId="13926"/>
          <ac:spMkLst>
            <pc:docMk/>
            <pc:sldMk cId="4091944442" sldId="2142532185"/>
            <ac:spMk id="6" creationId="{B117FAFC-9251-C411-9C33-DE1BC5404D80}"/>
          </ac:spMkLst>
        </pc:spChg>
        <pc:spChg chg="mod">
          <ac:chgData name="Ezra Beeman" userId="307ecf45-17e3-4537-8553-d7764d86c98d" providerId="ADAL" clId="{3336A209-6DA0-489A-AB0F-FB3419FD78D2}" dt="2024-07-23T20:26:57.230" v="956" actId="13926"/>
          <ac:spMkLst>
            <pc:docMk/>
            <pc:sldMk cId="4091944442" sldId="2142532185"/>
            <ac:spMk id="15" creationId="{9882D5C0-2281-0E3D-5F39-8E79985F9DEE}"/>
          </ac:spMkLst>
        </pc:spChg>
        <pc:graphicFrameChg chg="modGraphic">
          <ac:chgData name="Ezra Beeman" userId="307ecf45-17e3-4537-8553-d7764d86c98d" providerId="ADAL" clId="{3336A209-6DA0-489A-AB0F-FB3419FD78D2}" dt="2024-07-23T20:27:32.594" v="961" actId="207"/>
          <ac:graphicFrameMkLst>
            <pc:docMk/>
            <pc:sldMk cId="4091944442" sldId="2142532185"/>
            <ac:graphicFrameMk id="5" creationId="{25DDE201-A8F7-7701-B331-9BBCD859EF29}"/>
          </ac:graphicFrameMkLst>
        </pc:graphicFrameChg>
        <pc:graphicFrameChg chg="modGraphic">
          <ac:chgData name="Ezra Beeman" userId="307ecf45-17e3-4537-8553-d7764d86c98d" providerId="ADAL" clId="{3336A209-6DA0-489A-AB0F-FB3419FD78D2}" dt="2024-07-23T20:27:05.480" v="958" actId="2084"/>
          <ac:graphicFrameMkLst>
            <pc:docMk/>
            <pc:sldMk cId="4091944442" sldId="2142532185"/>
            <ac:graphicFrameMk id="17" creationId="{83E3C390-3EA1-FF77-E677-B00B8EF0EC60}"/>
          </ac:graphicFrameMkLst>
        </pc:graphicFrameChg>
        <pc:extLst>
          <p:ext xmlns:p="http://schemas.openxmlformats.org/presentationml/2006/main" uri="{D6D511B9-2390-475A-947B-AFAB55BFBCF1}">
            <pc226:cmChg xmlns:pc226="http://schemas.microsoft.com/office/powerpoint/2022/06/main/command" chg="del">
              <pc226:chgData name="Ezra Beeman" userId="307ecf45-17e3-4537-8553-d7764d86c98d" providerId="ADAL" clId="{3336A209-6DA0-489A-AB0F-FB3419FD78D2}" dt="2024-07-23T20:27:13.645" v="959"/>
              <pc2:cmMkLst xmlns:pc2="http://schemas.microsoft.com/office/powerpoint/2019/9/main/command">
                <pc:docMk/>
                <pc:sldMk cId="4091944442" sldId="2142532185"/>
                <pc2:cmMk id="{1FC10ED3-24BD-4E72-BF21-CB7A4B28AD17}"/>
              </pc2:cmMkLst>
            </pc226:cmChg>
          </p:ext>
        </pc:extLst>
      </pc:sldChg>
      <pc:sldChg chg="addSp delSp modSp mod addCm delCm modCm">
        <pc:chgData name="Ezra Beeman" userId="307ecf45-17e3-4537-8553-d7764d86c98d" providerId="ADAL" clId="{3336A209-6DA0-489A-AB0F-FB3419FD78D2}" dt="2024-07-23T20:37:10.068" v="1292" actId="13926"/>
        <pc:sldMkLst>
          <pc:docMk/>
          <pc:sldMk cId="4116346375" sldId="2142532186"/>
        </pc:sldMkLst>
        <pc:spChg chg="add mod">
          <ac:chgData name="Ezra Beeman" userId="307ecf45-17e3-4537-8553-d7764d86c98d" providerId="ADAL" clId="{3336A209-6DA0-489A-AB0F-FB3419FD78D2}" dt="2024-07-23T20:32:29.150" v="1274" actId="1036"/>
          <ac:spMkLst>
            <pc:docMk/>
            <pc:sldMk cId="4116346375" sldId="2142532186"/>
            <ac:spMk id="4" creationId="{33C7B30D-FD9B-F7E1-EF84-EAC9E7F52800}"/>
          </ac:spMkLst>
        </pc:spChg>
        <pc:spChg chg="add del mod">
          <ac:chgData name="Ezra Beeman" userId="307ecf45-17e3-4537-8553-d7764d86c98d" providerId="ADAL" clId="{3336A209-6DA0-489A-AB0F-FB3419FD78D2}" dt="2024-07-23T20:32:40.064" v="1277" actId="478"/>
          <ac:spMkLst>
            <pc:docMk/>
            <pc:sldMk cId="4116346375" sldId="2142532186"/>
            <ac:spMk id="6" creationId="{B33E2D77-F37F-7016-AFD0-05D359030A65}"/>
          </ac:spMkLst>
        </pc:spChg>
        <pc:spChg chg="mod">
          <ac:chgData name="Ezra Beeman" userId="307ecf45-17e3-4537-8553-d7764d86c98d" providerId="ADAL" clId="{3336A209-6DA0-489A-AB0F-FB3419FD78D2}" dt="2024-07-23T20:37:07.798" v="1291" actId="13926"/>
          <ac:spMkLst>
            <pc:docMk/>
            <pc:sldMk cId="4116346375" sldId="2142532186"/>
            <ac:spMk id="18" creationId="{7591C3BE-45AF-4840-EA69-2F6526CEBEDE}"/>
          </ac:spMkLst>
        </pc:spChg>
        <pc:spChg chg="mod">
          <ac:chgData name="Ezra Beeman" userId="307ecf45-17e3-4537-8553-d7764d86c98d" providerId="ADAL" clId="{3336A209-6DA0-489A-AB0F-FB3419FD78D2}" dt="2024-07-23T20:32:55.392" v="1283" actId="13926"/>
          <ac:spMkLst>
            <pc:docMk/>
            <pc:sldMk cId="4116346375" sldId="2142532186"/>
            <ac:spMk id="19" creationId="{09338855-505C-0CA4-1DBD-B9058B7B7877}"/>
          </ac:spMkLst>
        </pc:spChg>
        <pc:spChg chg="mod">
          <ac:chgData name="Ezra Beeman" userId="307ecf45-17e3-4537-8553-d7764d86c98d" providerId="ADAL" clId="{3336A209-6DA0-489A-AB0F-FB3419FD78D2}" dt="2024-07-23T20:31:41.004" v="1264" actId="13926"/>
          <ac:spMkLst>
            <pc:docMk/>
            <pc:sldMk cId="4116346375" sldId="2142532186"/>
            <ac:spMk id="22" creationId="{1B8D1D8C-7DA4-A1DD-8EB2-2A9B4F6F3BA1}"/>
          </ac:spMkLst>
        </pc:spChg>
        <pc:spChg chg="mod">
          <ac:chgData name="Ezra Beeman" userId="307ecf45-17e3-4537-8553-d7764d86c98d" providerId="ADAL" clId="{3336A209-6DA0-489A-AB0F-FB3419FD78D2}" dt="2024-07-23T20:37:10.068" v="1292" actId="13926"/>
          <ac:spMkLst>
            <pc:docMk/>
            <pc:sldMk cId="4116346375" sldId="2142532186"/>
            <ac:spMk id="24" creationId="{C4BF2565-2696-BAF7-8F0E-0DA75914422B}"/>
          </ac:spMkLst>
        </pc:spChg>
        <pc:spChg chg="mod">
          <ac:chgData name="Ezra Beeman" userId="307ecf45-17e3-4537-8553-d7764d86c98d" providerId="ADAL" clId="{3336A209-6DA0-489A-AB0F-FB3419FD78D2}" dt="2024-07-23T20:28:57.077" v="1247" actId="20577"/>
          <ac:spMkLst>
            <pc:docMk/>
            <pc:sldMk cId="4116346375" sldId="2142532186"/>
            <ac:spMk id="27" creationId="{55DB67A5-280B-5713-F580-092B51EE4EA7}"/>
          </ac:spMkLst>
        </pc:spChg>
        <pc:graphicFrameChg chg="modGraphic">
          <ac:chgData name="Ezra Beeman" userId="307ecf45-17e3-4537-8553-d7764d86c98d" providerId="ADAL" clId="{3336A209-6DA0-489A-AB0F-FB3419FD78D2}" dt="2024-07-23T20:30:43.192" v="1256" actId="207"/>
          <ac:graphicFrameMkLst>
            <pc:docMk/>
            <pc:sldMk cId="4116346375" sldId="2142532186"/>
            <ac:graphicFrameMk id="29" creationId="{4C77668D-FEC9-19E4-5904-99E3153CDEA4}"/>
          </ac:graphicFrameMkLst>
        </pc:graphicFrameChg>
        <pc:extLst>
          <p:ext xmlns:p="http://schemas.openxmlformats.org/presentationml/2006/main" uri="{D6D511B9-2390-475A-947B-AFAB55BFBCF1}">
            <pc226:cmChg xmlns:pc226="http://schemas.microsoft.com/office/powerpoint/2022/06/main/command" chg="add">
              <pc226:chgData name="Ezra Beeman" userId="307ecf45-17e3-4537-8553-d7764d86c98d" providerId="ADAL" clId="{3336A209-6DA0-489A-AB0F-FB3419FD78D2}" dt="2024-07-23T20:31:30.412" v="1258"/>
              <pc2:cmMkLst xmlns:pc2="http://schemas.microsoft.com/office/powerpoint/2019/9/main/command">
                <pc:docMk/>
                <pc:sldMk cId="4116346375" sldId="2142532186"/>
                <pc2:cmMk id="{C32A993E-D6CE-42E0-9CD5-6D0C4B70BEC3}"/>
              </pc2:cmMkLst>
              <pc226:cmRplyChg chg="add">
                <pc226:chgData name="Ezra Beeman" userId="307ecf45-17e3-4537-8553-d7764d86c98d" providerId="ADAL" clId="{3336A209-6DA0-489A-AB0F-FB3419FD78D2}" dt="2024-07-23T20:31:30.412" v="1258"/>
                <pc2:cmRplyMkLst xmlns:pc2="http://schemas.microsoft.com/office/powerpoint/2019/9/main/command">
                  <pc:docMk/>
                  <pc:sldMk cId="4116346375" sldId="2142532186"/>
                  <pc2:cmMk id="{C32A993E-D6CE-42E0-9CD5-6D0C4B70BEC3}"/>
                  <pc2:cmRplyMk id="{5902CEAF-0081-4D8C-8EA5-CDBCD0F51E29}"/>
                </pc2:cmRplyMkLst>
              </pc226:cmRplyChg>
            </pc226:cmChg>
            <pc226:cmChg xmlns:pc226="http://schemas.microsoft.com/office/powerpoint/2022/06/main/command" chg="del">
              <pc226:chgData name="Ezra Beeman" userId="307ecf45-17e3-4537-8553-d7764d86c98d" providerId="ADAL" clId="{3336A209-6DA0-489A-AB0F-FB3419FD78D2}" dt="2024-07-23T20:29:21.241" v="1248"/>
              <pc2:cmMkLst xmlns:pc2="http://schemas.microsoft.com/office/powerpoint/2019/9/main/command">
                <pc:docMk/>
                <pc:sldMk cId="4116346375" sldId="2142532186"/>
                <pc2:cmMk id="{2C9A155E-6F1A-46BE-BF5C-E8019C534DEC}"/>
              </pc2:cmMkLst>
            </pc226:cmChg>
            <pc226:cmChg xmlns:pc226="http://schemas.microsoft.com/office/powerpoint/2022/06/main/command" chg="add">
              <pc226:chgData name="Ezra Beeman" userId="307ecf45-17e3-4537-8553-d7764d86c98d" providerId="ADAL" clId="{3336A209-6DA0-489A-AB0F-FB3419FD78D2}" dt="2024-07-23T20:34:32.549" v="1284"/>
              <pc2:cmMkLst xmlns:pc2="http://schemas.microsoft.com/office/powerpoint/2019/9/main/command">
                <pc:docMk/>
                <pc:sldMk cId="4116346375" sldId="2142532186"/>
                <pc2:cmMk id="{12D645E8-1C49-4F7B-A6C6-AB7EE265B53E}"/>
              </pc2:cmMkLst>
            </pc226:cmChg>
          </p:ext>
        </pc:extLst>
      </pc:sldChg>
      <pc:sldChg chg="modSp mod modShow">
        <pc:chgData name="Ezra Beeman" userId="307ecf45-17e3-4537-8553-d7764d86c98d" providerId="ADAL" clId="{3336A209-6DA0-489A-AB0F-FB3419FD78D2}" dt="2024-07-23T20:52:15.571" v="1462" actId="729"/>
        <pc:sldMkLst>
          <pc:docMk/>
          <pc:sldMk cId="2057719468" sldId="2142532187"/>
        </pc:sldMkLst>
        <pc:spChg chg="mod">
          <ac:chgData name="Ezra Beeman" userId="307ecf45-17e3-4537-8553-d7764d86c98d" providerId="ADAL" clId="{3336A209-6DA0-489A-AB0F-FB3419FD78D2}" dt="2024-07-23T20:47:46.042" v="1432" actId="13926"/>
          <ac:spMkLst>
            <pc:docMk/>
            <pc:sldMk cId="2057719468" sldId="2142532187"/>
            <ac:spMk id="11" creationId="{E64283CE-6C9E-BE47-E1BF-8988F3D65629}"/>
          </ac:spMkLst>
        </pc:spChg>
      </pc:sldChg>
      <pc:sldChg chg="modSp mod modShow addCm modCm">
        <pc:chgData name="Ezra Beeman" userId="307ecf45-17e3-4537-8553-d7764d86c98d" providerId="ADAL" clId="{3336A209-6DA0-489A-AB0F-FB3419FD78D2}" dt="2024-07-23T20:46:06.328" v="1401" actId="2056"/>
        <pc:sldMkLst>
          <pc:docMk/>
          <pc:sldMk cId="2328610841" sldId="2142532190"/>
        </pc:sldMkLst>
        <pc:graphicFrameChg chg="mod">
          <ac:chgData name="Ezra Beeman" userId="307ecf45-17e3-4537-8553-d7764d86c98d" providerId="ADAL" clId="{3336A209-6DA0-489A-AB0F-FB3419FD78D2}" dt="2024-07-23T20:41:41.523" v="1328" actId="1076"/>
          <ac:graphicFrameMkLst>
            <pc:docMk/>
            <pc:sldMk cId="2328610841" sldId="2142532190"/>
            <ac:graphicFrameMk id="6" creationId="{4215F7CC-16AE-3C19-0538-81E4934D8863}"/>
          </ac:graphicFrameMkLst>
        </pc:graphicFrameChg>
        <pc:extLst>
          <p:ext xmlns:p="http://schemas.openxmlformats.org/presentationml/2006/main" uri="{D6D511B9-2390-475A-947B-AFAB55BFBCF1}">
            <pc226:cmChg xmlns:pc226="http://schemas.microsoft.com/office/powerpoint/2022/06/main/command" chg="mod modTsk">
              <pc226:chgData name="Ezra Beeman" userId="307ecf45-17e3-4537-8553-d7764d86c98d" providerId="ADAL" clId="{3336A209-6DA0-489A-AB0F-FB3419FD78D2}" dt="2024-07-23T20:39:19.924" v="1299"/>
              <pc2:cmMkLst xmlns:pc2="http://schemas.microsoft.com/office/powerpoint/2019/9/main/command">
                <pc:docMk/>
                <pc:sldMk cId="2328610841" sldId="2142532190"/>
                <pc2:cmMk id="{DCB67F54-6732-4AF7-9C36-94DFC6A72F27}"/>
              </pc2:cmMkLst>
              <pc226:cmRplyChg chg="add">
                <pc226:chgData name="Ezra Beeman" userId="307ecf45-17e3-4537-8553-d7764d86c98d" providerId="ADAL" clId="{3336A209-6DA0-489A-AB0F-FB3419FD78D2}" dt="2024-07-23T20:39:19.924" v="1299"/>
                <pc2:cmRplyMkLst xmlns:pc2="http://schemas.microsoft.com/office/powerpoint/2019/9/main/command">
                  <pc:docMk/>
                  <pc:sldMk cId="2328610841" sldId="2142532190"/>
                  <pc2:cmMk id="{DCB67F54-6732-4AF7-9C36-94DFC6A72F27}"/>
                  <pc2:cmRplyMk id="{A62AF5B5-0D64-418B-8F80-9855F2DC92C8}"/>
                </pc2:cmRplyMkLst>
              </pc226:cmRplyChg>
            </pc226:cmChg>
            <pc226:cmChg xmlns:pc226="http://schemas.microsoft.com/office/powerpoint/2022/06/main/command" chg="add mod">
              <pc226:chgData name="Ezra Beeman" userId="307ecf45-17e3-4537-8553-d7764d86c98d" providerId="ADAL" clId="{3336A209-6DA0-489A-AB0F-FB3419FD78D2}" dt="2024-07-23T20:46:06.328" v="1401" actId="2056"/>
              <pc2:cmMkLst xmlns:pc2="http://schemas.microsoft.com/office/powerpoint/2019/9/main/command">
                <pc:docMk/>
                <pc:sldMk cId="2328610841" sldId="2142532190"/>
                <pc2:cmMk id="{3A698471-9F52-493E-B19A-578412EC8FAB}"/>
              </pc2:cmMkLst>
            </pc226:cmChg>
            <pc226:cmChg xmlns:pc226="http://schemas.microsoft.com/office/powerpoint/2022/06/main/command" chg="add">
              <pc226:chgData name="Ezra Beeman" userId="307ecf45-17e3-4537-8553-d7764d86c98d" providerId="ADAL" clId="{3336A209-6DA0-489A-AB0F-FB3419FD78D2}" dt="2024-07-23T20:45:02.212" v="1390"/>
              <pc2:cmMkLst xmlns:pc2="http://schemas.microsoft.com/office/powerpoint/2019/9/main/command">
                <pc:docMk/>
                <pc:sldMk cId="2328610841" sldId="2142532190"/>
                <pc2:cmMk id="{C60B93C1-C7DB-4179-9589-F1E3D61FEC2A}"/>
              </pc2:cmMkLst>
            </pc226:cmChg>
          </p:ext>
        </pc:extLst>
      </pc:sldChg>
      <pc:sldChg chg="add del">
        <pc:chgData name="Ezra Beeman" userId="307ecf45-17e3-4537-8553-d7764d86c98d" providerId="ADAL" clId="{3336A209-6DA0-489A-AB0F-FB3419FD78D2}" dt="2024-07-23T20:57:57.285" v="1657"/>
        <pc:sldMkLst>
          <pc:docMk/>
          <pc:sldMk cId="1282838685" sldId="2142532191"/>
        </pc:sldMkLst>
      </pc:sldChg>
    </pc:docChg>
  </pc:docChgLst>
  <pc:docChgLst>
    <pc:chgData name="Sara Gonzales" userId="S::sgonzales@energeia-usa.com::ce77c678-327f-46b6-b143-ed2b8e693985" providerId="AD" clId="Web-{F3A448CB-31AE-5CC6-1332-48D5CD07C3BC}"/>
    <pc:docChg chg="">
      <pc:chgData name="Sara Gonzales" userId="S::sgonzales@energeia-usa.com::ce77c678-327f-46b6-b143-ed2b8e693985" providerId="AD" clId="Web-{F3A448CB-31AE-5CC6-1332-48D5CD07C3BC}" dt="2024-07-23T21:12:32.186" v="0"/>
      <pc:docMkLst>
        <pc:docMk/>
      </pc:docMkLst>
      <pc:sldChg chg="modCm">
        <pc:chgData name="Sara Gonzales" userId="S::sgonzales@energeia-usa.com::ce77c678-327f-46b6-b143-ed2b8e693985" providerId="AD" clId="Web-{F3A448CB-31AE-5CC6-1332-48D5CD07C3BC}" dt="2024-07-23T21:12:32.186" v="0"/>
        <pc:sldMkLst>
          <pc:docMk/>
          <pc:sldMk cId="4034963662" sldId="2142532116"/>
        </pc:sldMkLst>
        <pc:extLst>
          <p:ext xmlns:p="http://schemas.openxmlformats.org/presentationml/2006/main" uri="{D6D511B9-2390-475A-947B-AFAB55BFBCF1}">
            <pc226:cmChg xmlns:pc226="http://schemas.microsoft.com/office/powerpoint/2022/06/main/command" chg="mod">
              <pc226:chgData name="Sara Gonzales" userId="S::sgonzales@energeia-usa.com::ce77c678-327f-46b6-b143-ed2b8e693985" providerId="AD" clId="Web-{F3A448CB-31AE-5CC6-1332-48D5CD07C3BC}" dt="2024-07-23T21:12:32.186" v="0"/>
              <pc2:cmMkLst xmlns:pc2="http://schemas.microsoft.com/office/powerpoint/2019/9/main/command">
                <pc:docMk/>
                <pc:sldMk cId="4034963662" sldId="2142532116"/>
                <pc2:cmMk id="{42E38D8D-4725-42C8-9529-3E10A7754E65}"/>
              </pc2:cmMkLst>
              <pc226:cmRplyChg chg="add">
                <pc226:chgData name="Sara Gonzales" userId="S::sgonzales@energeia-usa.com::ce77c678-327f-46b6-b143-ed2b8e693985" providerId="AD" clId="Web-{F3A448CB-31AE-5CC6-1332-48D5CD07C3BC}" dt="2024-07-23T21:12:32.186" v="0"/>
                <pc2:cmRplyMkLst xmlns:pc2="http://schemas.microsoft.com/office/powerpoint/2019/9/main/command">
                  <pc:docMk/>
                  <pc:sldMk cId="4034963662" sldId="2142532116"/>
                  <pc2:cmMk id="{42E38D8D-4725-42C8-9529-3E10A7754E65}"/>
                  <pc2:cmRplyMk id="{EFC17F6B-DC1C-4DF6-BD21-E819E941D4B2}"/>
                </pc2:cmRplyMkLst>
              </pc226:cmRplyChg>
            </pc226:cmChg>
          </p:ext>
        </pc:extLst>
      </pc:sldChg>
    </pc:docChg>
  </pc:docChgLst>
  <pc:docChgLst>
    <pc:chgData name="Nick Bennett" userId="cdc1ffb7-b48b-4054-9a5a-baa5530a7824" providerId="ADAL" clId="{FFC8E0D8-3BC9-4650-9E51-1455BEF6F07C}"/>
    <pc:docChg chg="custSel modSld">
      <pc:chgData name="Nick Bennett" userId="cdc1ffb7-b48b-4054-9a5a-baa5530a7824" providerId="ADAL" clId="{FFC8E0D8-3BC9-4650-9E51-1455BEF6F07C}" dt="2024-07-23T00:20:04.185" v="852" actId="207"/>
      <pc:docMkLst>
        <pc:docMk/>
      </pc:docMkLst>
      <pc:sldChg chg="modSp mod modCm">
        <pc:chgData name="Nick Bennett" userId="cdc1ffb7-b48b-4054-9a5a-baa5530a7824" providerId="ADAL" clId="{FFC8E0D8-3BC9-4650-9E51-1455BEF6F07C}" dt="2024-07-23T00:12:36.537" v="846" actId="13926"/>
        <pc:sldMkLst>
          <pc:docMk/>
          <pc:sldMk cId="3010683670" sldId="2142532178"/>
        </pc:sldMkLst>
        <pc:spChg chg="mod">
          <ac:chgData name="Nick Bennett" userId="cdc1ffb7-b48b-4054-9a5a-baa5530a7824" providerId="ADAL" clId="{FFC8E0D8-3BC9-4650-9E51-1455BEF6F07C}" dt="2024-07-23T00:12:36.537" v="846" actId="13926"/>
          <ac:spMkLst>
            <pc:docMk/>
            <pc:sldMk cId="3010683670" sldId="2142532178"/>
            <ac:spMk id="8" creationId="{45978B8E-0D17-966B-1453-1B2B833121F2}"/>
          </ac:spMkLst>
        </pc:spChg>
        <pc:extLst>
          <p:ext xmlns:p="http://schemas.openxmlformats.org/presentationml/2006/main" uri="{D6D511B9-2390-475A-947B-AFAB55BFBCF1}">
            <pc226:cmChg xmlns:pc226="http://schemas.microsoft.com/office/powerpoint/2022/06/main/command" chg="mod">
              <pc226:chgData name="Nick Bennett" userId="cdc1ffb7-b48b-4054-9a5a-baa5530a7824" providerId="ADAL" clId="{FFC8E0D8-3BC9-4650-9E51-1455BEF6F07C}" dt="2024-07-23T00:12:20.391" v="845"/>
              <pc2:cmMkLst xmlns:pc2="http://schemas.microsoft.com/office/powerpoint/2019/9/main/command">
                <pc:docMk/>
                <pc:sldMk cId="3010683670" sldId="2142532178"/>
                <pc2:cmMk id="{166754EB-E532-49C6-B25E-1604FC07FBAA}"/>
              </pc2:cmMkLst>
              <pc226:cmRplyChg chg="add">
                <pc226:chgData name="Nick Bennett" userId="cdc1ffb7-b48b-4054-9a5a-baa5530a7824" providerId="ADAL" clId="{FFC8E0D8-3BC9-4650-9E51-1455BEF6F07C}" dt="2024-07-23T00:12:18.798" v="844"/>
                <pc2:cmRplyMkLst xmlns:pc2="http://schemas.microsoft.com/office/powerpoint/2019/9/main/command">
                  <pc:docMk/>
                  <pc:sldMk cId="3010683670" sldId="2142532178"/>
                  <pc2:cmMk id="{166754EB-E532-49C6-B25E-1604FC07FBAA}"/>
                  <pc2:cmRplyMk id="{B83221C7-823F-42D3-8750-61739A75C15B}"/>
                </pc2:cmRplyMkLst>
              </pc226:cmRplyChg>
            </pc226:cmChg>
          </p:ext>
        </pc:extLst>
      </pc:sldChg>
      <pc:sldChg chg="modSp mod modCm">
        <pc:chgData name="Nick Bennett" userId="cdc1ffb7-b48b-4054-9a5a-baa5530a7824" providerId="ADAL" clId="{FFC8E0D8-3BC9-4650-9E51-1455BEF6F07C}" dt="2024-07-23T00:20:04.185" v="852" actId="207"/>
        <pc:sldMkLst>
          <pc:docMk/>
          <pc:sldMk cId="607764500" sldId="2142532180"/>
        </pc:sldMkLst>
        <pc:spChg chg="mod">
          <ac:chgData name="Nick Bennett" userId="cdc1ffb7-b48b-4054-9a5a-baa5530a7824" providerId="ADAL" clId="{FFC8E0D8-3BC9-4650-9E51-1455BEF6F07C}" dt="2024-07-23T00:20:04.185" v="852" actId="207"/>
          <ac:spMkLst>
            <pc:docMk/>
            <pc:sldMk cId="607764500" sldId="2142532180"/>
            <ac:spMk id="5" creationId="{369025CA-E876-DE0D-B889-52E0984CBD8A}"/>
          </ac:spMkLst>
        </pc:spChg>
        <pc:spChg chg="mod">
          <ac:chgData name="Nick Bennett" userId="cdc1ffb7-b48b-4054-9a5a-baa5530a7824" providerId="ADAL" clId="{FFC8E0D8-3BC9-4650-9E51-1455BEF6F07C}" dt="2024-07-23T00:19:58.813" v="851" actId="13926"/>
          <ac:spMkLst>
            <pc:docMk/>
            <pc:sldMk cId="607764500" sldId="2142532180"/>
            <ac:spMk id="6" creationId="{629F7252-2752-DE1A-4815-4698076D6752}"/>
          </ac:spMkLst>
        </pc:spChg>
        <pc:extLst>
          <p:ext xmlns:p="http://schemas.openxmlformats.org/presentationml/2006/main" uri="{D6D511B9-2390-475A-947B-AFAB55BFBCF1}">
            <pc226:cmChg xmlns:pc226="http://schemas.microsoft.com/office/powerpoint/2022/06/main/command" chg="mod">
              <pc226:chgData name="Nick Bennett" userId="cdc1ffb7-b48b-4054-9a5a-baa5530a7824" providerId="ADAL" clId="{FFC8E0D8-3BC9-4650-9E51-1455BEF6F07C}" dt="2024-07-23T00:19:53.498" v="850"/>
              <pc2:cmMkLst xmlns:pc2="http://schemas.microsoft.com/office/powerpoint/2019/9/main/command">
                <pc:docMk/>
                <pc:sldMk cId="607764500" sldId="2142532180"/>
                <pc2:cmMk id="{3CC19BE2-7E21-4BE6-9F1D-1D800145601C}"/>
              </pc2:cmMkLst>
              <pc226:cmRplyChg chg="add">
                <pc226:chgData name="Nick Bennett" userId="cdc1ffb7-b48b-4054-9a5a-baa5530a7824" providerId="ADAL" clId="{FFC8E0D8-3BC9-4650-9E51-1455BEF6F07C}" dt="2024-07-23T00:19:24.791" v="847"/>
                <pc2:cmRplyMkLst xmlns:pc2="http://schemas.microsoft.com/office/powerpoint/2019/9/main/command">
                  <pc:docMk/>
                  <pc:sldMk cId="607764500" sldId="2142532180"/>
                  <pc2:cmMk id="{3CC19BE2-7E21-4BE6-9F1D-1D800145601C}"/>
                  <pc2:cmRplyMk id="{536FC027-19AE-4556-97FA-54E8544D8464}"/>
                </pc2:cmRplyMkLst>
              </pc226:cmRplyChg>
            </pc226:cmChg>
          </p:ext>
        </pc:extLst>
      </pc:sldChg>
    </pc:docChg>
  </pc:docChgLst>
  <pc:docChgLst>
    <pc:chgData name="Dewi Sandra" userId="S::dsandra@energeia-usa.com::070b1a56-4154-42a3-ae18-9bec65e7e2bd" providerId="AD" clId="Web-{5CC1D9BF-423C-4A9C-0750-ECDF6738DD88}"/>
    <pc:docChg chg="modSld">
      <pc:chgData name="Dewi Sandra" userId="S::dsandra@energeia-usa.com::070b1a56-4154-42a3-ae18-9bec65e7e2bd" providerId="AD" clId="Web-{5CC1D9BF-423C-4A9C-0750-ECDF6738DD88}" dt="2024-07-23T00:20:01.712" v="6"/>
      <pc:docMkLst>
        <pc:docMk/>
      </pc:docMkLst>
      <pc:sldChg chg="modSp modCm">
        <pc:chgData name="Dewi Sandra" userId="S::dsandra@energeia-usa.com::070b1a56-4154-42a3-ae18-9bec65e7e2bd" providerId="AD" clId="Web-{5CC1D9BF-423C-4A9C-0750-ECDF6738DD88}" dt="2024-07-23T00:20:01.712" v="6"/>
        <pc:sldMkLst>
          <pc:docMk/>
          <pc:sldMk cId="4116346375" sldId="2142532186"/>
        </pc:sldMkLst>
        <pc:graphicFrameChg chg="mod modGraphic">
          <ac:chgData name="Dewi Sandra" userId="S::dsandra@energeia-usa.com::070b1a56-4154-42a3-ae18-9bec65e7e2bd" providerId="AD" clId="Web-{5CC1D9BF-423C-4A9C-0750-ECDF6738DD88}" dt="2024-07-23T00:20:01.712" v="6"/>
          <ac:graphicFrameMkLst>
            <pc:docMk/>
            <pc:sldMk cId="4116346375" sldId="2142532186"/>
            <ac:graphicFrameMk id="29" creationId="{4C77668D-FEC9-19E4-5904-99E3153CDEA4}"/>
          </ac:graphicFrameMkLst>
        </pc:graphicFrameChg>
        <pc:extLst>
          <p:ext xmlns:p="http://schemas.openxmlformats.org/presentationml/2006/main" uri="{D6D511B9-2390-475A-947B-AFAB55BFBCF1}">
            <pc226:cmChg xmlns:pc226="http://schemas.microsoft.com/office/powerpoint/2022/06/main/command" chg="">
              <pc226:chgData name="Dewi Sandra" userId="S::dsandra@energeia-usa.com::070b1a56-4154-42a3-ae18-9bec65e7e2bd" providerId="AD" clId="Web-{5CC1D9BF-423C-4A9C-0750-ECDF6738DD88}" dt="2024-07-23T00:13:22.760" v="0"/>
              <pc2:cmMkLst xmlns:pc2="http://schemas.microsoft.com/office/powerpoint/2019/9/main/command">
                <pc:docMk/>
                <pc:sldMk cId="4116346375" sldId="2142532186"/>
                <pc2:cmMk id="{947F2261-99C3-4626-BD92-F18768142C9B}"/>
              </pc2:cmMkLst>
              <pc226:cmRplyChg chg="add">
                <pc226:chgData name="Dewi Sandra" userId="S::dsandra@energeia-usa.com::070b1a56-4154-42a3-ae18-9bec65e7e2bd" providerId="AD" clId="Web-{5CC1D9BF-423C-4A9C-0750-ECDF6738DD88}" dt="2024-07-23T00:13:22.760" v="0"/>
                <pc2:cmRplyMkLst xmlns:pc2="http://schemas.microsoft.com/office/powerpoint/2019/9/main/command">
                  <pc:docMk/>
                  <pc:sldMk cId="4116346375" sldId="2142532186"/>
                  <pc2:cmMk id="{947F2261-99C3-4626-BD92-F18768142C9B}"/>
                  <pc2:cmRplyMk id="{65047BC6-9B80-41F3-8655-DA2C36B2124C}"/>
                </pc2:cmRplyMkLst>
              </pc226:cmRplyChg>
            </pc226:cmChg>
          </p:ext>
        </pc:extLst>
      </pc:sldChg>
    </pc:docChg>
  </pc:docChgLst>
  <pc:docChgLst>
    <pc:chgData name="Sarah Jeffries" userId="019ed026-2d60-46fe-b886-4d09a06979e8" providerId="ADAL" clId="{23041151-EF7D-4833-9CD3-4CC96FECB5BC}"/>
    <pc:docChg chg="undo custSel modSld">
      <pc:chgData name="Sarah Jeffries" userId="019ed026-2d60-46fe-b886-4d09a06979e8" providerId="ADAL" clId="{23041151-EF7D-4833-9CD3-4CC96FECB5BC}" dt="2024-09-13T06:09:32.363" v="1" actId="21"/>
      <pc:docMkLst>
        <pc:docMk/>
      </pc:docMkLst>
      <pc:sldChg chg="addSp delSp modSp mod">
        <pc:chgData name="Sarah Jeffries" userId="019ed026-2d60-46fe-b886-4d09a06979e8" providerId="ADAL" clId="{23041151-EF7D-4833-9CD3-4CC96FECB5BC}" dt="2024-09-13T06:09:32.363" v="1" actId="21"/>
        <pc:sldMkLst>
          <pc:docMk/>
          <pc:sldMk cId="607764500" sldId="2142532180"/>
        </pc:sldMkLst>
        <pc:spChg chg="add del mod">
          <ac:chgData name="Sarah Jeffries" userId="019ed026-2d60-46fe-b886-4d09a06979e8" providerId="ADAL" clId="{23041151-EF7D-4833-9CD3-4CC96FECB5BC}" dt="2024-09-13T06:09:32.363" v="1" actId="21"/>
          <ac:spMkLst>
            <pc:docMk/>
            <pc:sldMk cId="607764500" sldId="2142532180"/>
            <ac:spMk id="8" creationId="{4208DC16-185B-E425-EBB8-35A3CDCBFE14}"/>
          </ac:spMkLst>
        </pc:spChg>
        <pc:picChg chg="add del">
          <ac:chgData name="Sarah Jeffries" userId="019ed026-2d60-46fe-b886-4d09a06979e8" providerId="ADAL" clId="{23041151-EF7D-4833-9CD3-4CC96FECB5BC}" dt="2024-09-13T06:09:32.363" v="1" actId="21"/>
          <ac:picMkLst>
            <pc:docMk/>
            <pc:sldMk cId="607764500" sldId="2142532180"/>
            <ac:picMk id="19" creationId="{76115E14-8B8D-6FDB-B839-979B1BABAE39}"/>
          </ac:picMkLst>
        </pc:picChg>
      </pc:sldChg>
    </pc:docChg>
  </pc:docChgLst>
  <pc:docChgLst>
    <pc:chgData name="Eden Tomich" userId="S::etomich@energeia-usa.com::a27bd4cc-cde3-4a41-8405-6735e6d55a3f" providerId="AD" clId="Web-{1265E9B2-0DC3-16B2-9566-26D491B2236A}"/>
    <pc:docChg chg="">
      <pc:chgData name="Eden Tomich" userId="S::etomich@energeia-usa.com::a27bd4cc-cde3-4a41-8405-6735e6d55a3f" providerId="AD" clId="Web-{1265E9B2-0DC3-16B2-9566-26D491B2236A}" dt="2024-07-22T22:32:16.242" v="2"/>
      <pc:docMkLst>
        <pc:docMk/>
      </pc:docMkLst>
      <pc:sldChg chg="modCm">
        <pc:chgData name="Eden Tomich" userId="S::etomich@energeia-usa.com::a27bd4cc-cde3-4a41-8405-6735e6d55a3f" providerId="AD" clId="Web-{1265E9B2-0DC3-16B2-9566-26D491B2236A}" dt="2024-07-22T22:32:16.242" v="2"/>
        <pc:sldMkLst>
          <pc:docMk/>
          <pc:sldMk cId="2057719468" sldId="2142532187"/>
        </pc:sldMkLst>
        <pc:extLst>
          <p:ext xmlns:p="http://schemas.openxmlformats.org/presentationml/2006/main" uri="{D6D511B9-2390-475A-947B-AFAB55BFBCF1}">
            <pc226:cmChg xmlns:pc226="http://schemas.microsoft.com/office/powerpoint/2022/06/main/command" chg="">
              <pc226:chgData name="Eden Tomich" userId="S::etomich@energeia-usa.com::a27bd4cc-cde3-4a41-8405-6735e6d55a3f" providerId="AD" clId="Web-{1265E9B2-0DC3-16B2-9566-26D491B2236A}" dt="2024-07-22T22:32:16.242" v="2"/>
              <pc2:cmMkLst xmlns:pc2="http://schemas.microsoft.com/office/powerpoint/2019/9/main/command">
                <pc:docMk/>
                <pc:sldMk cId="2057719468" sldId="2142532187"/>
                <pc2:cmMk id="{D22A1E69-875D-4D18-BB2F-B2C422EC5C27}"/>
              </pc2:cmMkLst>
              <pc226:cmRplyChg chg="add">
                <pc226:chgData name="Eden Tomich" userId="S::etomich@energeia-usa.com::a27bd4cc-cde3-4a41-8405-6735e6d55a3f" providerId="AD" clId="Web-{1265E9B2-0DC3-16B2-9566-26D491B2236A}" dt="2024-07-22T22:30:58.631" v="0"/>
                <pc2:cmRplyMkLst xmlns:pc2="http://schemas.microsoft.com/office/powerpoint/2019/9/main/command">
                  <pc:docMk/>
                  <pc:sldMk cId="2057719468" sldId="2142532187"/>
                  <pc2:cmMk id="{D22A1E69-875D-4D18-BB2F-B2C422EC5C27}"/>
                  <pc2:cmRplyMk id="{D198565C-15C1-4168-AC40-176B270B2942}"/>
                </pc2:cmRplyMkLst>
              </pc226:cmRplyChg>
              <pc226:cmRplyChg chg="add mod">
                <pc226:chgData name="Eden Tomich" userId="S::etomich@energeia-usa.com::a27bd4cc-cde3-4a41-8405-6735e6d55a3f" providerId="AD" clId="Web-{1265E9B2-0DC3-16B2-9566-26D491B2236A}" dt="2024-07-22T22:32:16.242" v="2"/>
                <pc2:cmRplyMkLst xmlns:pc2="http://schemas.microsoft.com/office/powerpoint/2019/9/main/command">
                  <pc:docMk/>
                  <pc:sldMk cId="2057719468" sldId="2142532187"/>
                  <pc2:cmMk id="{D22A1E69-875D-4D18-BB2F-B2C422EC5C27}"/>
                  <pc2:cmRplyMk id="{1F42CB82-41E3-486C-8734-511A8DB1D584}"/>
                </pc2:cmRplyMkLst>
              </pc226:cmRplyChg>
            </pc226:cmChg>
          </p:ext>
        </pc:extLst>
      </pc:sldChg>
    </pc:docChg>
  </pc:docChgLst>
  <pc:docChgLst>
    <pc:chgData name="Eden Tomich" userId="a27bd4cc-cde3-4a41-8405-6735e6d55a3f" providerId="ADAL" clId="{2077300C-33E1-4D48-9195-12975CA41D5F}"/>
    <pc:docChg chg="undo custSel modSld">
      <pc:chgData name="Eden Tomich" userId="a27bd4cc-cde3-4a41-8405-6735e6d55a3f" providerId="ADAL" clId="{2077300C-33E1-4D48-9195-12975CA41D5F}" dt="2024-07-23T21:31:31.007" v="333" actId="2056"/>
      <pc:docMkLst>
        <pc:docMk/>
      </pc:docMkLst>
      <pc:sldChg chg="modSp mod modCm">
        <pc:chgData name="Eden Tomich" userId="a27bd4cc-cde3-4a41-8405-6735e6d55a3f" providerId="ADAL" clId="{2077300C-33E1-4D48-9195-12975CA41D5F}" dt="2024-07-23T20:24:44.840" v="302"/>
        <pc:sldMkLst>
          <pc:docMk/>
          <pc:sldMk cId="557619813" sldId="2102"/>
        </pc:sldMkLst>
        <pc:spChg chg="mod">
          <ac:chgData name="Eden Tomich" userId="a27bd4cc-cde3-4a41-8405-6735e6d55a3f" providerId="ADAL" clId="{2077300C-33E1-4D48-9195-12975CA41D5F}" dt="2024-07-23T17:11:59.902" v="125" actId="13926"/>
          <ac:spMkLst>
            <pc:docMk/>
            <pc:sldMk cId="557619813" sldId="2102"/>
            <ac:spMk id="5" creationId="{8AED957B-8BD6-2BB3-760F-C642ABA2713F}"/>
          </ac:spMkLst>
        </pc:spChg>
        <pc:extLst>
          <p:ext xmlns:p="http://schemas.openxmlformats.org/presentationml/2006/main" uri="{D6D511B9-2390-475A-947B-AFAB55BFBCF1}">
            <pc226:cmChg xmlns:pc226="http://schemas.microsoft.com/office/powerpoint/2022/06/main/command" chg="mod modTsk">
              <pc226:chgData name="Eden Tomich" userId="a27bd4cc-cde3-4a41-8405-6735e6d55a3f" providerId="ADAL" clId="{2077300C-33E1-4D48-9195-12975CA41D5F}" dt="2024-07-23T20:24:44.840" v="302"/>
              <pc2:cmMkLst xmlns:pc2="http://schemas.microsoft.com/office/powerpoint/2019/9/main/command">
                <pc:docMk/>
                <pc:sldMk cId="557619813" sldId="2102"/>
                <pc2:cmMk id="{C648510B-B653-43FE-BFF2-7FED5CDAD260}"/>
              </pc2:cmMkLst>
              <pc226:cmRplyChg chg="add">
                <pc226:chgData name="Eden Tomich" userId="a27bd4cc-cde3-4a41-8405-6735e6d55a3f" providerId="ADAL" clId="{2077300C-33E1-4D48-9195-12975CA41D5F}" dt="2024-07-23T20:24:44.840" v="302"/>
                <pc2:cmRplyMkLst xmlns:pc2="http://schemas.microsoft.com/office/powerpoint/2019/9/main/command">
                  <pc:docMk/>
                  <pc:sldMk cId="557619813" sldId="2102"/>
                  <pc2:cmMk id="{C648510B-B653-43FE-BFF2-7FED5CDAD260}"/>
                  <pc2:cmRplyMk id="{A9ACC6D6-D4BC-422E-BE5E-AE36A36C21C1}"/>
                </pc2:cmRplyMkLst>
              </pc226:cmRplyChg>
            </pc226:cmChg>
            <pc226:cmChg xmlns:pc226="http://schemas.microsoft.com/office/powerpoint/2022/06/main/command" chg="mod modTsk">
              <pc226:chgData name="Eden Tomich" userId="a27bd4cc-cde3-4a41-8405-6735e6d55a3f" providerId="ADAL" clId="{2077300C-33E1-4D48-9195-12975CA41D5F}" dt="2024-07-23T18:05:53.830" v="210"/>
              <pc2:cmMkLst xmlns:pc2="http://schemas.microsoft.com/office/powerpoint/2019/9/main/command">
                <pc:docMk/>
                <pc:sldMk cId="557619813" sldId="2102"/>
                <pc2:cmMk id="{40C022F9-B342-4421-80B2-024E60667802}"/>
              </pc2:cmMkLst>
              <pc226:cmRplyChg chg="add">
                <pc226:chgData name="Eden Tomich" userId="a27bd4cc-cde3-4a41-8405-6735e6d55a3f" providerId="ADAL" clId="{2077300C-33E1-4D48-9195-12975CA41D5F}" dt="2024-07-23T17:11:57.531" v="124"/>
                <pc2:cmRplyMkLst xmlns:pc2="http://schemas.microsoft.com/office/powerpoint/2019/9/main/command">
                  <pc:docMk/>
                  <pc:sldMk cId="557619813" sldId="2102"/>
                  <pc2:cmMk id="{40C022F9-B342-4421-80B2-024E60667802}"/>
                  <pc2:cmRplyMk id="{591C1570-FD4B-40EA-B8EE-87E11BA136F4}"/>
                </pc2:cmRplyMkLst>
              </pc226:cmRplyChg>
            </pc226:cmChg>
          </p:ext>
        </pc:extLst>
      </pc:sldChg>
      <pc:sldChg chg="modSp mod">
        <pc:chgData name="Eden Tomich" userId="a27bd4cc-cde3-4a41-8405-6735e6d55a3f" providerId="ADAL" clId="{2077300C-33E1-4D48-9195-12975CA41D5F}" dt="2024-07-23T21:28:30.060" v="332" actId="20577"/>
        <pc:sldMkLst>
          <pc:docMk/>
          <pc:sldMk cId="1287883219" sldId="5250"/>
        </pc:sldMkLst>
        <pc:spChg chg="mod">
          <ac:chgData name="Eden Tomich" userId="a27bd4cc-cde3-4a41-8405-6735e6d55a3f" providerId="ADAL" clId="{2077300C-33E1-4D48-9195-12975CA41D5F}" dt="2024-07-23T21:28:30.060" v="332" actId="20577"/>
          <ac:spMkLst>
            <pc:docMk/>
            <pc:sldMk cId="1287883219" sldId="5250"/>
            <ac:spMk id="2" creationId="{2A880531-E5D4-8A6B-1E06-2C185B133ED6}"/>
          </ac:spMkLst>
        </pc:spChg>
      </pc:sldChg>
      <pc:sldChg chg="modCm">
        <pc:chgData name="Eden Tomich" userId="a27bd4cc-cde3-4a41-8405-6735e6d55a3f" providerId="ADAL" clId="{2077300C-33E1-4D48-9195-12975CA41D5F}" dt="2024-07-23T20:19:40.415" v="301" actId="2056"/>
        <pc:sldMkLst>
          <pc:docMk/>
          <pc:sldMk cId="64338823" sldId="5274"/>
        </pc:sldMkLst>
        <pc:extLst>
          <p:ext xmlns:p="http://schemas.openxmlformats.org/presentationml/2006/main" uri="{D6D511B9-2390-475A-947B-AFAB55BFBCF1}">
            <pc226:cmChg xmlns:pc226="http://schemas.microsoft.com/office/powerpoint/2022/06/main/command" chg="mod">
              <pc226:chgData name="Eden Tomich" userId="a27bd4cc-cde3-4a41-8405-6735e6d55a3f" providerId="ADAL" clId="{2077300C-33E1-4D48-9195-12975CA41D5F}" dt="2024-07-23T20:19:40.415" v="301" actId="2056"/>
              <pc2:cmMkLst xmlns:pc2="http://schemas.microsoft.com/office/powerpoint/2019/9/main/command">
                <pc:docMk/>
                <pc:sldMk cId="64338823" sldId="5274"/>
                <pc2:cmMk id="{6F88E014-B047-47E3-B868-DD935240FA0F}"/>
              </pc2:cmMkLst>
            </pc226:cmChg>
          </p:ext>
        </pc:extLst>
      </pc:sldChg>
      <pc:sldChg chg="modSp mod modCm">
        <pc:chgData name="Eden Tomich" userId="a27bd4cc-cde3-4a41-8405-6735e6d55a3f" providerId="ADAL" clId="{2077300C-33E1-4D48-9195-12975CA41D5F}" dt="2024-07-23T17:10:09.598" v="122"/>
        <pc:sldMkLst>
          <pc:docMk/>
          <pc:sldMk cId="2868739482" sldId="2142532125"/>
        </pc:sldMkLst>
        <pc:graphicFrameChg chg="modGraphic">
          <ac:chgData name="Eden Tomich" userId="a27bd4cc-cde3-4a41-8405-6735e6d55a3f" providerId="ADAL" clId="{2077300C-33E1-4D48-9195-12975CA41D5F}" dt="2024-07-23T17:09:47.398" v="121" actId="20577"/>
          <ac:graphicFrameMkLst>
            <pc:docMk/>
            <pc:sldMk cId="2868739482" sldId="2142532125"/>
            <ac:graphicFrameMk id="18" creationId="{EBE65628-B507-DD97-CACF-A5295D501E81}"/>
          </ac:graphicFrameMkLst>
        </pc:graphicFrameChg>
        <pc:extLst>
          <p:ext xmlns:p="http://schemas.openxmlformats.org/presentationml/2006/main" uri="{D6D511B9-2390-475A-947B-AFAB55BFBCF1}">
            <pc226:cmChg xmlns:pc226="http://schemas.microsoft.com/office/powerpoint/2022/06/main/command" chg="mod">
              <pc226:chgData name="Eden Tomich" userId="a27bd4cc-cde3-4a41-8405-6735e6d55a3f" providerId="ADAL" clId="{2077300C-33E1-4D48-9195-12975CA41D5F}" dt="2024-07-23T17:10:09.598" v="122"/>
              <pc2:cmMkLst xmlns:pc2="http://schemas.microsoft.com/office/powerpoint/2019/9/main/command">
                <pc:docMk/>
                <pc:sldMk cId="2868739482" sldId="2142532125"/>
                <pc2:cmMk id="{BE0E91FF-CEFC-4D3A-A3FD-5BC5D0A4B421}"/>
              </pc2:cmMkLst>
              <pc226:cmRplyChg chg="add mod">
                <pc226:chgData name="Eden Tomich" userId="a27bd4cc-cde3-4a41-8405-6735e6d55a3f" providerId="ADAL" clId="{2077300C-33E1-4D48-9195-12975CA41D5F}" dt="2024-07-23T17:09:13.016" v="106"/>
                <pc2:cmRplyMkLst xmlns:pc2="http://schemas.microsoft.com/office/powerpoint/2019/9/main/command">
                  <pc:docMk/>
                  <pc:sldMk cId="2868739482" sldId="2142532125"/>
                  <pc2:cmMk id="{BE0E91FF-CEFC-4D3A-A3FD-5BC5D0A4B421}"/>
                  <pc2:cmRplyMk id="{6DF02153-077A-4A9D-9849-BAD3839E8024}"/>
                </pc2:cmRplyMkLst>
              </pc226:cmRplyChg>
            </pc226:cmChg>
          </p:ext>
        </pc:extLst>
      </pc:sldChg>
      <pc:sldChg chg="modSp mod addCm modCm">
        <pc:chgData name="Eden Tomich" userId="a27bd4cc-cde3-4a41-8405-6735e6d55a3f" providerId="ADAL" clId="{2077300C-33E1-4D48-9195-12975CA41D5F}" dt="2024-07-23T21:31:31.007" v="333" actId="2056"/>
        <pc:sldMkLst>
          <pc:docMk/>
          <pc:sldMk cId="1068388992" sldId="2142532173"/>
        </pc:sldMkLst>
        <pc:spChg chg="mod">
          <ac:chgData name="Eden Tomich" userId="a27bd4cc-cde3-4a41-8405-6735e6d55a3f" providerId="ADAL" clId="{2077300C-33E1-4D48-9195-12975CA41D5F}" dt="2024-07-23T20:33:27.191" v="312" actId="14100"/>
          <ac:spMkLst>
            <pc:docMk/>
            <pc:sldMk cId="1068388992" sldId="2142532173"/>
            <ac:spMk id="19" creationId="{09338855-505C-0CA4-1DBD-B9058B7B7877}"/>
          </ac:spMkLst>
        </pc:spChg>
        <pc:extLst>
          <p:ext xmlns:p="http://schemas.openxmlformats.org/presentationml/2006/main" uri="{D6D511B9-2390-475A-947B-AFAB55BFBCF1}">
            <pc226:cmChg xmlns:pc226="http://schemas.microsoft.com/office/powerpoint/2022/06/main/command" chg="mod">
              <pc226:chgData name="Eden Tomich" userId="a27bd4cc-cde3-4a41-8405-6735e6d55a3f" providerId="ADAL" clId="{2077300C-33E1-4D48-9195-12975CA41D5F}" dt="2024-07-23T17:14:52.337" v="160"/>
              <pc2:cmMkLst xmlns:pc2="http://schemas.microsoft.com/office/powerpoint/2019/9/main/command">
                <pc:docMk/>
                <pc:sldMk cId="1068388992" sldId="2142532173"/>
                <pc2:cmMk id="{F88CAB07-B3EE-4124-BFE1-555AA37E0E97}"/>
              </pc2:cmMkLst>
            </pc226:cmChg>
            <pc226:cmChg xmlns:pc226="http://schemas.microsoft.com/office/powerpoint/2022/06/main/command" chg="mod">
              <pc226:chgData name="Eden Tomich" userId="a27bd4cc-cde3-4a41-8405-6735e6d55a3f" providerId="ADAL" clId="{2077300C-33E1-4D48-9195-12975CA41D5F}" dt="2024-07-23T17:14:57.020" v="162"/>
              <pc2:cmMkLst xmlns:pc2="http://schemas.microsoft.com/office/powerpoint/2019/9/main/command">
                <pc:docMk/>
                <pc:sldMk cId="1068388992" sldId="2142532173"/>
                <pc2:cmMk id="{B3A90EAD-5F39-4F44-A196-307D5D93F7CE}"/>
              </pc2:cmMkLst>
            </pc226:cmChg>
            <pc226:cmChg xmlns:pc226="http://schemas.microsoft.com/office/powerpoint/2022/06/main/command" chg="mod">
              <pc226:chgData name="Eden Tomich" userId="a27bd4cc-cde3-4a41-8405-6735e6d55a3f" providerId="ADAL" clId="{2077300C-33E1-4D48-9195-12975CA41D5F}" dt="2024-07-23T21:31:31.007" v="333" actId="2056"/>
              <pc2:cmMkLst xmlns:pc2="http://schemas.microsoft.com/office/powerpoint/2019/9/main/command">
                <pc:docMk/>
                <pc:sldMk cId="1068388992" sldId="2142532173"/>
                <pc2:cmMk id="{2636C8CB-F2E8-4D9C-B7F9-1D1223B06C81}"/>
              </pc2:cmMkLst>
              <pc226:cmRplyChg chg="add">
                <pc226:chgData name="Eden Tomich" userId="a27bd4cc-cde3-4a41-8405-6735e6d55a3f" providerId="ADAL" clId="{2077300C-33E1-4D48-9195-12975CA41D5F}" dt="2024-07-23T20:42:21.989" v="321"/>
                <pc2:cmRplyMkLst xmlns:pc2="http://schemas.microsoft.com/office/powerpoint/2019/9/main/command">
                  <pc:docMk/>
                  <pc:sldMk cId="1068388992" sldId="2142532173"/>
                  <pc2:cmMk id="{2636C8CB-F2E8-4D9C-B7F9-1D1223B06C81}"/>
                  <pc2:cmRplyMk id="{8E28A874-03B5-4DA2-BBAA-569E7992C190}"/>
                </pc2:cmRplyMkLst>
              </pc226:cmRplyChg>
              <pc226:cmRplyChg chg="add">
                <pc226:chgData name="Eden Tomich" userId="a27bd4cc-cde3-4a41-8405-6735e6d55a3f" providerId="ADAL" clId="{2077300C-33E1-4D48-9195-12975CA41D5F}" dt="2024-07-23T21:04:42.294" v="326"/>
                <pc2:cmRplyMkLst xmlns:pc2="http://schemas.microsoft.com/office/powerpoint/2019/9/main/command">
                  <pc:docMk/>
                  <pc:sldMk cId="1068388992" sldId="2142532173"/>
                  <pc2:cmMk id="{2636C8CB-F2E8-4D9C-B7F9-1D1223B06C81}"/>
                  <pc2:cmRplyMk id="{4AE43995-78A6-4796-8661-09335FDCB6D9}"/>
                </pc2:cmRplyMkLst>
              </pc226:cmRplyChg>
            </pc226:cmChg>
            <pc226:cmChg xmlns:pc226="http://schemas.microsoft.com/office/powerpoint/2022/06/main/command" chg="mod">
              <pc226:chgData name="Eden Tomich" userId="a27bd4cc-cde3-4a41-8405-6735e6d55a3f" providerId="ADAL" clId="{2077300C-33E1-4D48-9195-12975CA41D5F}" dt="2024-07-23T17:14:54.928" v="161"/>
              <pc2:cmMkLst xmlns:pc2="http://schemas.microsoft.com/office/powerpoint/2019/9/main/command">
                <pc:docMk/>
                <pc:sldMk cId="1068388992" sldId="2142532173"/>
                <pc2:cmMk id="{DA144ECE-26B1-40EF-933B-813E4E887952}"/>
              </pc2:cmMkLst>
            </pc226:cmChg>
            <pc226:cmChg xmlns:pc226="http://schemas.microsoft.com/office/powerpoint/2022/06/main/command" chg="add">
              <pc226:chgData name="Eden Tomich" userId="a27bd4cc-cde3-4a41-8405-6735e6d55a3f" providerId="ADAL" clId="{2077300C-33E1-4D48-9195-12975CA41D5F}" dt="2024-07-23T20:34:04.849" v="313"/>
              <pc2:cmMkLst xmlns:pc2="http://schemas.microsoft.com/office/powerpoint/2019/9/main/command">
                <pc:docMk/>
                <pc:sldMk cId="1068388992" sldId="2142532173"/>
                <pc2:cmMk id="{D1184DF6-D862-4841-B46B-9B1761B0AD38}"/>
              </pc2:cmMkLst>
            </pc226:cmChg>
          </p:ext>
        </pc:extLst>
      </pc:sldChg>
      <pc:sldChg chg="modSp mod">
        <pc:chgData name="Eden Tomich" userId="a27bd4cc-cde3-4a41-8405-6735e6d55a3f" providerId="ADAL" clId="{2077300C-33E1-4D48-9195-12975CA41D5F}" dt="2024-07-23T17:21:19.318" v="205" actId="20577"/>
        <pc:sldMkLst>
          <pc:docMk/>
          <pc:sldMk cId="3243444529" sldId="2142532175"/>
        </pc:sldMkLst>
        <pc:spChg chg="mod">
          <ac:chgData name="Eden Tomich" userId="a27bd4cc-cde3-4a41-8405-6735e6d55a3f" providerId="ADAL" clId="{2077300C-33E1-4D48-9195-12975CA41D5F}" dt="2024-07-23T17:21:19.318" v="205" actId="20577"/>
          <ac:spMkLst>
            <pc:docMk/>
            <pc:sldMk cId="3243444529" sldId="2142532175"/>
            <ac:spMk id="11" creationId="{E64283CE-6C9E-BE47-E1BF-8988F3D65629}"/>
          </ac:spMkLst>
        </pc:spChg>
      </pc:sldChg>
      <pc:sldChg chg="modSp mod addCm modCm">
        <pc:chgData name="Eden Tomich" userId="a27bd4cc-cde3-4a41-8405-6735e6d55a3f" providerId="ADAL" clId="{2077300C-33E1-4D48-9195-12975CA41D5F}" dt="2024-07-23T20:38:15.737" v="319" actId="2056"/>
        <pc:sldMkLst>
          <pc:docMk/>
          <pc:sldMk cId="1728436266" sldId="2142532177"/>
        </pc:sldMkLst>
        <pc:spChg chg="mod">
          <ac:chgData name="Eden Tomich" userId="a27bd4cc-cde3-4a41-8405-6735e6d55a3f" providerId="ADAL" clId="{2077300C-33E1-4D48-9195-12975CA41D5F}" dt="2024-07-23T19:22:50.892" v="299" actId="13926"/>
          <ac:spMkLst>
            <pc:docMk/>
            <pc:sldMk cId="1728436266" sldId="2142532177"/>
            <ac:spMk id="16" creationId="{D0456C07-CF2D-A01D-ADC1-139C8C558A10}"/>
          </ac:spMkLst>
        </pc:spChg>
        <pc:spChg chg="mod">
          <ac:chgData name="Eden Tomich" userId="a27bd4cc-cde3-4a41-8405-6735e6d55a3f" providerId="ADAL" clId="{2077300C-33E1-4D48-9195-12975CA41D5F}" dt="2024-07-23T19:08:46.720" v="213" actId="13926"/>
          <ac:spMkLst>
            <pc:docMk/>
            <pc:sldMk cId="1728436266" sldId="2142532177"/>
            <ac:spMk id="18" creationId="{C4F8CAA2-F47D-E587-AFB3-CD88E0F57027}"/>
          </ac:spMkLst>
        </pc:spChg>
        <pc:spChg chg="mod">
          <ac:chgData name="Eden Tomich" userId="a27bd4cc-cde3-4a41-8405-6735e6d55a3f" providerId="ADAL" clId="{2077300C-33E1-4D48-9195-12975CA41D5F}" dt="2024-07-23T19:11:03.875" v="243" actId="6549"/>
          <ac:spMkLst>
            <pc:docMk/>
            <pc:sldMk cId="1728436266" sldId="2142532177"/>
            <ac:spMk id="25" creationId="{E79BA083-2370-870B-F923-A3AB96E068A7}"/>
          </ac:spMkLst>
        </pc:spChg>
        <pc:graphicFrameChg chg="modGraphic">
          <ac:chgData name="Eden Tomich" userId="a27bd4cc-cde3-4a41-8405-6735e6d55a3f" providerId="ADAL" clId="{2077300C-33E1-4D48-9195-12975CA41D5F}" dt="2024-07-23T19:19:42.477" v="296" actId="20577"/>
          <ac:graphicFrameMkLst>
            <pc:docMk/>
            <pc:sldMk cId="1728436266" sldId="2142532177"/>
            <ac:graphicFrameMk id="7" creationId="{1139B74C-8197-63B5-74CE-06CB1CAE87BA}"/>
          </ac:graphicFrameMkLst>
        </pc:graphicFrameChg>
        <pc:extLst>
          <p:ext xmlns:p="http://schemas.openxmlformats.org/presentationml/2006/main" uri="{D6D511B9-2390-475A-947B-AFAB55BFBCF1}">
            <pc226:cmChg xmlns:pc226="http://schemas.microsoft.com/office/powerpoint/2022/06/main/command" chg="add mod modTsk">
              <pc226:chgData name="Eden Tomich" userId="a27bd4cc-cde3-4a41-8405-6735e6d55a3f" providerId="ADAL" clId="{2077300C-33E1-4D48-9195-12975CA41D5F}" dt="2024-07-23T20:38:15.737" v="319" actId="2056"/>
              <pc2:cmMkLst xmlns:pc2="http://schemas.microsoft.com/office/powerpoint/2019/9/main/command">
                <pc:docMk/>
                <pc:sldMk cId="1728436266" sldId="2142532177"/>
                <pc2:cmMk id="{6DA69E02-8FD5-4AB7-AEF8-6402EAE3E37C}"/>
              </pc2:cmMkLst>
              <pc226:cmRplyChg chg="add">
                <pc226:chgData name="Eden Tomich" userId="a27bd4cc-cde3-4a41-8405-6735e6d55a3f" providerId="ADAL" clId="{2077300C-33E1-4D48-9195-12975CA41D5F}" dt="2024-07-23T20:35:11.051" v="317"/>
                <pc2:cmRplyMkLst xmlns:pc2="http://schemas.microsoft.com/office/powerpoint/2019/9/main/command">
                  <pc:docMk/>
                  <pc:sldMk cId="1728436266" sldId="2142532177"/>
                  <pc2:cmMk id="{6DA69E02-8FD5-4AB7-AEF8-6402EAE3E37C}"/>
                  <pc2:cmRplyMk id="{561F7AC5-C019-4033-823F-475786B38F74}"/>
                </pc2:cmRplyMkLst>
              </pc226:cmRplyChg>
            </pc226:cmChg>
            <pc226:cmChg xmlns:pc226="http://schemas.microsoft.com/office/powerpoint/2022/06/main/command" chg="add">
              <pc226:chgData name="Eden Tomich" userId="a27bd4cc-cde3-4a41-8405-6735e6d55a3f" providerId="ADAL" clId="{2077300C-33E1-4D48-9195-12975CA41D5F}" dt="2024-07-23T17:19:53.105" v="166"/>
              <pc2:cmMkLst xmlns:pc2="http://schemas.microsoft.com/office/powerpoint/2019/9/main/command">
                <pc:docMk/>
                <pc:sldMk cId="1728436266" sldId="2142532177"/>
                <pc2:cmMk id="{4BF748A1-9B20-48A4-A12D-ED05D9B0CB32}"/>
              </pc2:cmMkLst>
            </pc226:cmChg>
            <pc226:cmChg xmlns:pc226="http://schemas.microsoft.com/office/powerpoint/2022/06/main/command" chg="add mod">
              <pc226:chgData name="Eden Tomich" userId="a27bd4cc-cde3-4a41-8405-6735e6d55a3f" providerId="ADAL" clId="{2077300C-33E1-4D48-9195-12975CA41D5F}" dt="2024-07-23T20:38:15.737" v="319" actId="2056"/>
              <pc2:cmMkLst xmlns:pc2="http://schemas.microsoft.com/office/powerpoint/2019/9/main/command">
                <pc:docMk/>
                <pc:sldMk cId="1728436266" sldId="2142532177"/>
                <pc2:cmMk id="{E51A04B5-44BB-4CCC-A988-2246C9F52314}"/>
              </pc2:cmMkLst>
              <pc226:cmRplyChg chg="add">
                <pc226:chgData name="Eden Tomich" userId="a27bd4cc-cde3-4a41-8405-6735e6d55a3f" providerId="ADAL" clId="{2077300C-33E1-4D48-9195-12975CA41D5F}" dt="2024-07-23T19:11:40.651" v="244"/>
                <pc2:cmRplyMkLst xmlns:pc2="http://schemas.microsoft.com/office/powerpoint/2019/9/main/command">
                  <pc:docMk/>
                  <pc:sldMk cId="1728436266" sldId="2142532177"/>
                  <pc2:cmMk id="{E51A04B5-44BB-4CCC-A988-2246C9F52314}"/>
                  <pc2:cmRplyMk id="{2091BEA1-8D9A-40C9-B19B-844BB1012437}"/>
                </pc2:cmRplyMkLst>
              </pc226:cmRplyChg>
            </pc226:cmChg>
            <pc226:cmChg xmlns:pc226="http://schemas.microsoft.com/office/powerpoint/2022/06/main/command" chg="mod modTsk">
              <pc226:chgData name="Eden Tomich" userId="a27bd4cc-cde3-4a41-8405-6735e6d55a3f" providerId="ADAL" clId="{2077300C-33E1-4D48-9195-12975CA41D5F}" dt="2024-07-23T17:17:17.760" v="165"/>
              <pc2:cmMkLst xmlns:pc2="http://schemas.microsoft.com/office/powerpoint/2019/9/main/command">
                <pc:docMk/>
                <pc:sldMk cId="1728436266" sldId="2142532177"/>
                <pc2:cmMk id="{32BCD1F3-43D4-42E6-A6A4-A4B31446D2E6}"/>
              </pc2:cmMkLst>
              <pc226:cmRplyChg chg="add">
                <pc226:chgData name="Eden Tomich" userId="a27bd4cc-cde3-4a41-8405-6735e6d55a3f" providerId="ADAL" clId="{2077300C-33E1-4D48-9195-12975CA41D5F}" dt="2024-07-23T17:17:17.760" v="165"/>
                <pc2:cmRplyMkLst xmlns:pc2="http://schemas.microsoft.com/office/powerpoint/2019/9/main/command">
                  <pc:docMk/>
                  <pc:sldMk cId="1728436266" sldId="2142532177"/>
                  <pc2:cmMk id="{32BCD1F3-43D4-42E6-A6A4-A4B31446D2E6}"/>
                  <pc2:cmRplyMk id="{82EC06BA-3213-4649-9061-7B93C792DEE1}"/>
                </pc2:cmRplyMkLst>
              </pc226:cmRplyChg>
            </pc226:cmChg>
          </p:ext>
        </pc:extLst>
      </pc:sldChg>
      <pc:sldChg chg="modSp mod">
        <pc:chgData name="Eden Tomich" userId="a27bd4cc-cde3-4a41-8405-6735e6d55a3f" providerId="ADAL" clId="{2077300C-33E1-4D48-9195-12975CA41D5F}" dt="2024-07-23T17:20:48.802" v="184" actId="20577"/>
        <pc:sldMkLst>
          <pc:docMk/>
          <pc:sldMk cId="3010683670" sldId="2142532178"/>
        </pc:sldMkLst>
        <pc:spChg chg="mod">
          <ac:chgData name="Eden Tomich" userId="a27bd4cc-cde3-4a41-8405-6735e6d55a3f" providerId="ADAL" clId="{2077300C-33E1-4D48-9195-12975CA41D5F}" dt="2024-07-23T17:20:48.802" v="184" actId="20577"/>
          <ac:spMkLst>
            <pc:docMk/>
            <pc:sldMk cId="3010683670" sldId="2142532178"/>
            <ac:spMk id="8" creationId="{45978B8E-0D17-966B-1453-1B2B833121F2}"/>
          </ac:spMkLst>
        </pc:spChg>
      </pc:sldChg>
      <pc:sldChg chg="modSp mod modCm">
        <pc:chgData name="Eden Tomich" userId="a27bd4cc-cde3-4a41-8405-6735e6d55a3f" providerId="ADAL" clId="{2077300C-33E1-4D48-9195-12975CA41D5F}" dt="2024-07-23T18:06:12.730" v="212" actId="13926"/>
        <pc:sldMkLst>
          <pc:docMk/>
          <pc:sldMk cId="4091944442" sldId="2142532185"/>
        </pc:sldMkLst>
        <pc:spChg chg="mod">
          <ac:chgData name="Eden Tomich" userId="a27bd4cc-cde3-4a41-8405-6735e6d55a3f" providerId="ADAL" clId="{2077300C-33E1-4D48-9195-12975CA41D5F}" dt="2024-07-23T17:13:44.530" v="134" actId="13926"/>
          <ac:spMkLst>
            <pc:docMk/>
            <pc:sldMk cId="4091944442" sldId="2142532185"/>
            <ac:spMk id="6" creationId="{B117FAFC-9251-C411-9C33-DE1BC5404D80}"/>
          </ac:spMkLst>
        </pc:spChg>
        <pc:spChg chg="mod">
          <ac:chgData name="Eden Tomich" userId="a27bd4cc-cde3-4a41-8405-6735e6d55a3f" providerId="ADAL" clId="{2077300C-33E1-4D48-9195-12975CA41D5F}" dt="2024-07-23T17:13:59.108" v="155" actId="13926"/>
          <ac:spMkLst>
            <pc:docMk/>
            <pc:sldMk cId="4091944442" sldId="2142532185"/>
            <ac:spMk id="15" creationId="{9882D5C0-2281-0E3D-5F39-8E79985F9DEE}"/>
          </ac:spMkLst>
        </pc:spChg>
        <pc:graphicFrameChg chg="modGraphic">
          <ac:chgData name="Eden Tomich" userId="a27bd4cc-cde3-4a41-8405-6735e6d55a3f" providerId="ADAL" clId="{2077300C-33E1-4D48-9195-12975CA41D5F}" dt="2024-07-23T17:12:52.615" v="131" actId="20577"/>
          <ac:graphicFrameMkLst>
            <pc:docMk/>
            <pc:sldMk cId="4091944442" sldId="2142532185"/>
            <ac:graphicFrameMk id="5" creationId="{25DDE201-A8F7-7701-B331-9BBCD859EF29}"/>
          </ac:graphicFrameMkLst>
        </pc:graphicFrameChg>
        <pc:graphicFrameChg chg="modGraphic">
          <ac:chgData name="Eden Tomich" userId="a27bd4cc-cde3-4a41-8405-6735e6d55a3f" providerId="ADAL" clId="{2077300C-33E1-4D48-9195-12975CA41D5F}" dt="2024-07-23T18:06:12.730" v="212" actId="13926"/>
          <ac:graphicFrameMkLst>
            <pc:docMk/>
            <pc:sldMk cId="4091944442" sldId="2142532185"/>
            <ac:graphicFrameMk id="17" creationId="{83E3C390-3EA1-FF77-E677-B00B8EF0EC60}"/>
          </ac:graphicFrameMkLst>
        </pc:graphicFrameChg>
        <pc:extLst>
          <p:ext xmlns:p="http://schemas.openxmlformats.org/presentationml/2006/main" uri="{D6D511B9-2390-475A-947B-AFAB55BFBCF1}">
            <pc226:cmChg xmlns:pc226="http://schemas.microsoft.com/office/powerpoint/2022/06/main/command" chg="mod">
              <pc226:chgData name="Eden Tomich" userId="a27bd4cc-cde3-4a41-8405-6735e6d55a3f" providerId="ADAL" clId="{2077300C-33E1-4D48-9195-12975CA41D5F}" dt="2024-07-23T17:14:07.899" v="156"/>
              <pc2:cmMkLst xmlns:pc2="http://schemas.microsoft.com/office/powerpoint/2019/9/main/command">
                <pc:docMk/>
                <pc:sldMk cId="4091944442" sldId="2142532185"/>
                <pc2:cmMk id="{10AF8539-BBF8-46DB-BF89-F89505C7E241}"/>
              </pc2:cmMkLst>
            </pc226:cmChg>
            <pc226:cmChg xmlns:pc226="http://schemas.microsoft.com/office/powerpoint/2022/06/main/command" chg="mod">
              <pc226:chgData name="Eden Tomich" userId="a27bd4cc-cde3-4a41-8405-6735e6d55a3f" providerId="ADAL" clId="{2077300C-33E1-4D48-9195-12975CA41D5F}" dt="2024-07-23T17:13:35.169" v="133"/>
              <pc2:cmMkLst xmlns:pc2="http://schemas.microsoft.com/office/powerpoint/2019/9/main/command">
                <pc:docMk/>
                <pc:sldMk cId="4091944442" sldId="2142532185"/>
                <pc2:cmMk id="{20F592C5-7FDD-4FE8-913E-531556239A65}"/>
              </pc2:cmMkLst>
            </pc226:cmChg>
            <pc226:cmChg xmlns:pc226="http://schemas.microsoft.com/office/powerpoint/2022/06/main/command" chg="mod">
              <pc226:chgData name="Eden Tomich" userId="a27bd4cc-cde3-4a41-8405-6735e6d55a3f" providerId="ADAL" clId="{2077300C-33E1-4D48-9195-12975CA41D5F}" dt="2024-07-23T17:13:30.958" v="132"/>
              <pc2:cmMkLst xmlns:pc2="http://schemas.microsoft.com/office/powerpoint/2019/9/main/command">
                <pc:docMk/>
                <pc:sldMk cId="4091944442" sldId="2142532185"/>
                <pc2:cmMk id="{1FC10ED3-24BD-4E72-BF21-CB7A4B28AD17}"/>
              </pc2:cmMkLst>
            </pc226:cmChg>
          </p:ext>
        </pc:extLst>
      </pc:sldChg>
      <pc:sldChg chg="addSp delSp modSp mod addCm modCm">
        <pc:chgData name="Eden Tomich" userId="a27bd4cc-cde3-4a41-8405-6735e6d55a3f" providerId="ADAL" clId="{2077300C-33E1-4D48-9195-12975CA41D5F}" dt="2024-07-23T21:26:21.276" v="328"/>
        <pc:sldMkLst>
          <pc:docMk/>
          <pc:sldMk cId="4116346375" sldId="2142532186"/>
        </pc:sldMkLst>
        <pc:spChg chg="add del mod">
          <ac:chgData name="Eden Tomich" userId="a27bd4cc-cde3-4a41-8405-6735e6d55a3f" providerId="ADAL" clId="{2077300C-33E1-4D48-9195-12975CA41D5F}" dt="2024-07-23T20:27:18.537" v="305"/>
          <ac:spMkLst>
            <pc:docMk/>
            <pc:sldMk cId="4116346375" sldId="2142532186"/>
            <ac:spMk id="10" creationId="{99590A5E-662E-0097-B0BC-2218407FB6FE}"/>
          </ac:spMkLst>
        </pc:spChg>
        <pc:spChg chg="add del mod">
          <ac:chgData name="Eden Tomich" userId="a27bd4cc-cde3-4a41-8405-6735e6d55a3f" providerId="ADAL" clId="{2077300C-33E1-4D48-9195-12975CA41D5F}" dt="2024-07-23T20:27:49.538" v="307"/>
          <ac:spMkLst>
            <pc:docMk/>
            <pc:sldMk cId="4116346375" sldId="2142532186"/>
            <ac:spMk id="13" creationId="{02097FF7-0F9C-2904-4772-4C195B81281A}"/>
          </ac:spMkLst>
        </pc:spChg>
        <pc:spChg chg="add del mod">
          <ac:chgData name="Eden Tomich" userId="a27bd4cc-cde3-4a41-8405-6735e6d55a3f" providerId="ADAL" clId="{2077300C-33E1-4D48-9195-12975CA41D5F}" dt="2024-07-23T20:27:58.512" v="309"/>
          <ac:spMkLst>
            <pc:docMk/>
            <pc:sldMk cId="4116346375" sldId="2142532186"/>
            <ac:spMk id="32" creationId="{BC711053-8870-6AA9-AA5F-5E182BE994EE}"/>
          </ac:spMkLst>
        </pc:spChg>
        <pc:picChg chg="add mod">
          <ac:chgData name="Eden Tomich" userId="a27bd4cc-cde3-4a41-8405-6735e6d55a3f" providerId="ADAL" clId="{2077300C-33E1-4D48-9195-12975CA41D5F}" dt="2024-07-23T20:27:49.538" v="307"/>
          <ac:picMkLst>
            <pc:docMk/>
            <pc:sldMk cId="4116346375" sldId="2142532186"/>
            <ac:picMk id="23" creationId="{11D6C94C-7E90-DF4F-878F-FC1187079CA9}"/>
          </ac:picMkLst>
        </pc:picChg>
        <pc:picChg chg="del">
          <ac:chgData name="Eden Tomich" userId="a27bd4cc-cde3-4a41-8405-6735e6d55a3f" providerId="ADAL" clId="{2077300C-33E1-4D48-9195-12975CA41D5F}" dt="2024-07-23T20:27:10.205" v="304" actId="478"/>
          <ac:picMkLst>
            <pc:docMk/>
            <pc:sldMk cId="4116346375" sldId="2142532186"/>
            <ac:picMk id="26" creationId="{B73E670F-57CA-EDD7-6325-12439CE37F4A}"/>
          </ac:picMkLst>
        </pc:picChg>
        <pc:picChg chg="add mod">
          <ac:chgData name="Eden Tomich" userId="a27bd4cc-cde3-4a41-8405-6735e6d55a3f" providerId="ADAL" clId="{2077300C-33E1-4D48-9195-12975CA41D5F}" dt="2024-07-23T20:27:58.512" v="309"/>
          <ac:picMkLst>
            <pc:docMk/>
            <pc:sldMk cId="4116346375" sldId="2142532186"/>
            <ac:picMk id="35" creationId="{93838414-E716-0400-D3CF-1A52FD9CA287}"/>
          </ac:picMkLst>
        </pc:picChg>
        <pc:picChg chg="del">
          <ac:chgData name="Eden Tomich" userId="a27bd4cc-cde3-4a41-8405-6735e6d55a3f" providerId="ADAL" clId="{2077300C-33E1-4D48-9195-12975CA41D5F}" dt="2024-07-23T20:27:55.506" v="308" actId="478"/>
          <ac:picMkLst>
            <pc:docMk/>
            <pc:sldMk cId="4116346375" sldId="2142532186"/>
            <ac:picMk id="37" creationId="{82CD88CF-7A2A-67B5-54AF-E8C272871C1B}"/>
          </ac:picMkLst>
        </pc:picChg>
        <pc:picChg chg="add del mod">
          <ac:chgData name="Eden Tomich" userId="a27bd4cc-cde3-4a41-8405-6735e6d55a3f" providerId="ADAL" clId="{2077300C-33E1-4D48-9195-12975CA41D5F}" dt="2024-07-23T20:27:29.569" v="306" actId="478"/>
          <ac:picMkLst>
            <pc:docMk/>
            <pc:sldMk cId="4116346375" sldId="2142532186"/>
            <ac:picMk id="1025" creationId="{B936CA5B-B08E-F286-37C5-7B661BACE227}"/>
          </ac:picMkLst>
        </pc:picChg>
        <pc:extLst>
          <p:ext xmlns:p="http://schemas.openxmlformats.org/presentationml/2006/main" uri="{D6D511B9-2390-475A-947B-AFAB55BFBCF1}">
            <pc226:cmChg xmlns:pc226="http://schemas.microsoft.com/office/powerpoint/2022/06/main/command" chg="add">
              <pc226:chgData name="Eden Tomich" userId="a27bd4cc-cde3-4a41-8405-6735e6d55a3f" providerId="ADAL" clId="{2077300C-33E1-4D48-9195-12975CA41D5F}" dt="2024-07-23T17:58:42.588" v="209"/>
              <pc2:cmMkLst xmlns:pc2="http://schemas.microsoft.com/office/powerpoint/2019/9/main/command">
                <pc:docMk/>
                <pc:sldMk cId="4116346375" sldId="2142532186"/>
                <pc2:cmMk id="{F14A6A2F-7B66-48E0-8B1B-76E79A6272D9}"/>
              </pc2:cmMkLst>
            </pc226:cmChg>
            <pc226:cmChg xmlns:pc226="http://schemas.microsoft.com/office/powerpoint/2022/06/main/command" chg="">
              <pc226:chgData name="Eden Tomich" userId="a27bd4cc-cde3-4a41-8405-6735e6d55a3f" providerId="ADAL" clId="{2077300C-33E1-4D48-9195-12975CA41D5F}" dt="2024-07-23T21:26:21.276" v="328"/>
              <pc2:cmMkLst xmlns:pc2="http://schemas.microsoft.com/office/powerpoint/2019/9/main/command">
                <pc:docMk/>
                <pc:sldMk cId="4116346375" sldId="2142532186"/>
                <pc2:cmMk id="{C32A993E-D6CE-42E0-9CD5-6D0C4B70BEC3}"/>
              </pc2:cmMkLst>
              <pc226:cmRplyChg chg="add">
                <pc226:chgData name="Eden Tomich" userId="a27bd4cc-cde3-4a41-8405-6735e6d55a3f" providerId="ADAL" clId="{2077300C-33E1-4D48-9195-12975CA41D5F}" dt="2024-07-23T20:32:56.276" v="310"/>
                <pc2:cmRplyMkLst xmlns:pc2="http://schemas.microsoft.com/office/powerpoint/2019/9/main/command">
                  <pc:docMk/>
                  <pc:sldMk cId="4116346375" sldId="2142532186"/>
                  <pc2:cmMk id="{C32A993E-D6CE-42E0-9CD5-6D0C4B70BEC3}"/>
                  <pc2:cmRplyMk id="{29CC9B05-38A0-4ADE-A16B-C938AB31B97B}"/>
                </pc2:cmRplyMkLst>
              </pc226:cmRplyChg>
              <pc226:cmRplyChg chg="add mod">
                <pc226:chgData name="Eden Tomich" userId="a27bd4cc-cde3-4a41-8405-6735e6d55a3f" providerId="ADAL" clId="{2077300C-33E1-4D48-9195-12975CA41D5F}" dt="2024-07-23T21:26:21.276" v="328"/>
                <pc2:cmRplyMkLst xmlns:pc2="http://schemas.microsoft.com/office/powerpoint/2019/9/main/command">
                  <pc:docMk/>
                  <pc:sldMk cId="4116346375" sldId="2142532186"/>
                  <pc2:cmMk id="{C32A993E-D6CE-42E0-9CD5-6D0C4B70BEC3}"/>
                  <pc2:cmRplyMk id="{179896AA-94A5-48E2-9521-2F5E6998A4CD}"/>
                </pc2:cmRplyMkLst>
              </pc226:cmRplyChg>
            </pc226:cmChg>
            <pc226:cmChg xmlns:pc226="http://schemas.microsoft.com/office/powerpoint/2022/06/main/command" chg="mod">
              <pc226:chgData name="Eden Tomich" userId="a27bd4cc-cde3-4a41-8405-6735e6d55a3f" providerId="ADAL" clId="{2077300C-33E1-4D48-9195-12975CA41D5F}" dt="2024-07-23T20:26:07.324" v="303"/>
              <pc2:cmMkLst xmlns:pc2="http://schemas.microsoft.com/office/powerpoint/2019/9/main/command">
                <pc:docMk/>
                <pc:sldMk cId="4116346375" sldId="2142532186"/>
                <pc2:cmMk id="{947F2261-99C3-4626-BD92-F18768142C9B}"/>
              </pc2:cmMkLst>
            </pc226:cmChg>
            <pc226:cmChg xmlns:pc226="http://schemas.microsoft.com/office/powerpoint/2022/06/main/command" chg="">
              <pc226:chgData name="Eden Tomich" userId="a27bd4cc-cde3-4a41-8405-6735e6d55a3f" providerId="ADAL" clId="{2077300C-33E1-4D48-9195-12975CA41D5F}" dt="2024-07-23T20:42:02.183" v="320"/>
              <pc2:cmMkLst xmlns:pc2="http://schemas.microsoft.com/office/powerpoint/2019/9/main/command">
                <pc:docMk/>
                <pc:sldMk cId="4116346375" sldId="2142532186"/>
                <pc2:cmMk id="{12D645E8-1C49-4F7B-A6C6-AB7EE265B53E}"/>
              </pc2:cmMkLst>
              <pc226:cmRplyChg chg="add mod">
                <pc226:chgData name="Eden Tomich" userId="a27bd4cc-cde3-4a41-8405-6735e6d55a3f" providerId="ADAL" clId="{2077300C-33E1-4D48-9195-12975CA41D5F}" dt="2024-07-23T20:42:02.183" v="320"/>
                <pc2:cmRplyMkLst xmlns:pc2="http://schemas.microsoft.com/office/powerpoint/2019/9/main/command">
                  <pc:docMk/>
                  <pc:sldMk cId="4116346375" sldId="2142532186"/>
                  <pc2:cmMk id="{12D645E8-1C49-4F7B-A6C6-AB7EE265B53E}"/>
                  <pc2:cmRplyMk id="{D22792FF-F187-4613-9FAC-BDC60341CE0D}"/>
                </pc2:cmRplyMkLst>
              </pc226:cmRplyChg>
            </pc226:cmChg>
            <pc226:cmChg xmlns:pc226="http://schemas.microsoft.com/office/powerpoint/2022/06/main/command" chg="mod">
              <pc226:chgData name="Eden Tomich" userId="a27bd4cc-cde3-4a41-8405-6735e6d55a3f" providerId="ADAL" clId="{2077300C-33E1-4D48-9195-12975CA41D5F}" dt="2024-07-23T17:14:42.167" v="159"/>
              <pc2:cmMkLst xmlns:pc2="http://schemas.microsoft.com/office/powerpoint/2019/9/main/command">
                <pc:docMk/>
                <pc:sldMk cId="4116346375" sldId="2142532186"/>
                <pc2:cmMk id="{FBB9EBE8-241A-41E8-8564-76E698891D84}"/>
              </pc2:cmMkLst>
            </pc226:cmChg>
          </p:ext>
        </pc:extLst>
      </pc:sldChg>
      <pc:sldChg chg="modSp mod">
        <pc:chgData name="Eden Tomich" userId="a27bd4cc-cde3-4a41-8405-6735e6d55a3f" providerId="ADAL" clId="{2077300C-33E1-4D48-9195-12975CA41D5F}" dt="2024-07-23T17:22:28.555" v="207" actId="20577"/>
        <pc:sldMkLst>
          <pc:docMk/>
          <pc:sldMk cId="2057719468" sldId="2142532187"/>
        </pc:sldMkLst>
        <pc:spChg chg="mod">
          <ac:chgData name="Eden Tomich" userId="a27bd4cc-cde3-4a41-8405-6735e6d55a3f" providerId="ADAL" clId="{2077300C-33E1-4D48-9195-12975CA41D5F}" dt="2024-07-23T17:22:28.555" v="207" actId="20577"/>
          <ac:spMkLst>
            <pc:docMk/>
            <pc:sldMk cId="2057719468" sldId="2142532187"/>
            <ac:spMk id="11" creationId="{E64283CE-6C9E-BE47-E1BF-8988F3D65629}"/>
          </ac:spMkLst>
        </pc:spChg>
      </pc:sldChg>
      <pc:sldChg chg="addSp delSp modSp mod modClrScheme addCm modCm chgLayout">
        <pc:chgData name="Eden Tomich" userId="a27bd4cc-cde3-4a41-8405-6735e6d55a3f" providerId="ADAL" clId="{2077300C-33E1-4D48-9195-12975CA41D5F}" dt="2024-07-23T20:48:51.387" v="325"/>
        <pc:sldMkLst>
          <pc:docMk/>
          <pc:sldMk cId="2328610841" sldId="2142532190"/>
        </pc:sldMkLst>
        <pc:spChg chg="mod ord">
          <ac:chgData name="Eden Tomich" userId="a27bd4cc-cde3-4a41-8405-6735e6d55a3f" providerId="ADAL" clId="{2077300C-33E1-4D48-9195-12975CA41D5F}" dt="2024-07-23T19:13:13.877" v="260" actId="700"/>
          <ac:spMkLst>
            <pc:docMk/>
            <pc:sldMk cId="2328610841" sldId="2142532190"/>
            <ac:spMk id="2" creationId="{4A2F2017-6AA6-44BD-44E3-AB0D7F9631B9}"/>
          </ac:spMkLst>
        </pc:spChg>
        <pc:spChg chg="mod ord">
          <ac:chgData name="Eden Tomich" userId="a27bd4cc-cde3-4a41-8405-6735e6d55a3f" providerId="ADAL" clId="{2077300C-33E1-4D48-9195-12975CA41D5F}" dt="2024-07-23T19:13:13.877" v="260" actId="700"/>
          <ac:spMkLst>
            <pc:docMk/>
            <pc:sldMk cId="2328610841" sldId="2142532190"/>
            <ac:spMk id="3" creationId="{8DE76037-F74B-BE7E-46B8-DC6A4BA71D92}"/>
          </ac:spMkLst>
        </pc:spChg>
        <pc:spChg chg="add del mod ord">
          <ac:chgData name="Eden Tomich" userId="a27bd4cc-cde3-4a41-8405-6735e6d55a3f" providerId="ADAL" clId="{2077300C-33E1-4D48-9195-12975CA41D5F}" dt="2024-07-23T19:13:13.877" v="260" actId="700"/>
          <ac:spMkLst>
            <pc:docMk/>
            <pc:sldMk cId="2328610841" sldId="2142532190"/>
            <ac:spMk id="4" creationId="{22D4EECD-9977-F38F-D001-3F2BEEAB51F3}"/>
          </ac:spMkLst>
        </pc:spChg>
        <pc:spChg chg="add del mod ord">
          <ac:chgData name="Eden Tomich" userId="a27bd4cc-cde3-4a41-8405-6735e6d55a3f" providerId="ADAL" clId="{2077300C-33E1-4D48-9195-12975CA41D5F}" dt="2024-07-23T19:13:13.877" v="260" actId="700"/>
          <ac:spMkLst>
            <pc:docMk/>
            <pc:sldMk cId="2328610841" sldId="2142532190"/>
            <ac:spMk id="8" creationId="{47660152-5418-4A54-F1D3-D03F04A03D67}"/>
          </ac:spMkLst>
        </pc:spChg>
        <pc:spChg chg="add del mod ord">
          <ac:chgData name="Eden Tomich" userId="a27bd4cc-cde3-4a41-8405-6735e6d55a3f" providerId="ADAL" clId="{2077300C-33E1-4D48-9195-12975CA41D5F}" dt="2024-07-23T19:13:13.877" v="260" actId="700"/>
          <ac:spMkLst>
            <pc:docMk/>
            <pc:sldMk cId="2328610841" sldId="2142532190"/>
            <ac:spMk id="10" creationId="{E385CF8C-7CE0-7772-C342-277198B204C0}"/>
          </ac:spMkLst>
        </pc:spChg>
        <pc:spChg chg="mod ord">
          <ac:chgData name="Eden Tomich" userId="a27bd4cc-cde3-4a41-8405-6735e6d55a3f" providerId="ADAL" clId="{2077300C-33E1-4D48-9195-12975CA41D5F}" dt="2024-07-23T20:34:47.503" v="316" actId="207"/>
          <ac:spMkLst>
            <pc:docMk/>
            <pc:sldMk cId="2328610841" sldId="2142532190"/>
            <ac:spMk id="15" creationId="{51FA1F4D-6955-5E8B-2C7D-6F310693A7FB}"/>
          </ac:spMkLst>
        </pc:spChg>
        <pc:spChg chg="mod ord">
          <ac:chgData name="Eden Tomich" userId="a27bd4cc-cde3-4a41-8405-6735e6d55a3f" providerId="ADAL" clId="{2077300C-33E1-4D48-9195-12975CA41D5F}" dt="2024-07-23T20:34:40.255" v="314" actId="13926"/>
          <ac:spMkLst>
            <pc:docMk/>
            <pc:sldMk cId="2328610841" sldId="2142532190"/>
            <ac:spMk id="24" creationId="{9CB13B76-680C-2173-3101-59198BCC4E04}"/>
          </ac:spMkLst>
        </pc:spChg>
        <pc:spChg chg="add del mod ord">
          <ac:chgData name="Eden Tomich" userId="a27bd4cc-cde3-4a41-8405-6735e6d55a3f" providerId="ADAL" clId="{2077300C-33E1-4D48-9195-12975CA41D5F}" dt="2024-07-23T19:13:13.877" v="260" actId="700"/>
          <ac:spMkLst>
            <pc:docMk/>
            <pc:sldMk cId="2328610841" sldId="2142532190"/>
            <ac:spMk id="29" creationId="{C40F4C2E-3889-DC59-5CFD-E90CBC58BF8B}"/>
          </ac:spMkLst>
        </pc:spChg>
        <pc:spChg chg="mod ord">
          <ac:chgData name="Eden Tomich" userId="a27bd4cc-cde3-4a41-8405-6735e6d55a3f" providerId="ADAL" clId="{2077300C-33E1-4D48-9195-12975CA41D5F}" dt="2024-07-23T20:34:42.426" v="315" actId="13926"/>
          <ac:spMkLst>
            <pc:docMk/>
            <pc:sldMk cId="2328610841" sldId="2142532190"/>
            <ac:spMk id="30" creationId="{60079E51-0363-076A-F10D-D02022888BF2}"/>
          </ac:spMkLst>
        </pc:spChg>
        <pc:spChg chg="add del mod ord">
          <ac:chgData name="Eden Tomich" userId="a27bd4cc-cde3-4a41-8405-6735e6d55a3f" providerId="ADAL" clId="{2077300C-33E1-4D48-9195-12975CA41D5F}" dt="2024-07-23T19:13:13.877" v="260" actId="700"/>
          <ac:spMkLst>
            <pc:docMk/>
            <pc:sldMk cId="2328610841" sldId="2142532190"/>
            <ac:spMk id="31" creationId="{18BCF1A4-E115-9FDB-EC2F-907381331E0E}"/>
          </ac:spMkLst>
        </pc:spChg>
        <pc:graphicFrameChg chg="mod ord">
          <ac:chgData name="Eden Tomich" userId="a27bd4cc-cde3-4a41-8405-6735e6d55a3f" providerId="ADAL" clId="{2077300C-33E1-4D48-9195-12975CA41D5F}" dt="2024-07-23T19:17:42.397" v="294" actId="14100"/>
          <ac:graphicFrameMkLst>
            <pc:docMk/>
            <pc:sldMk cId="2328610841" sldId="2142532190"/>
            <ac:graphicFrameMk id="6" creationId="{4215F7CC-16AE-3C19-0538-81E4934D8863}"/>
          </ac:graphicFrameMkLst>
        </pc:graphicFrameChg>
        <pc:graphicFrameChg chg="mod ord">
          <ac:chgData name="Eden Tomich" userId="a27bd4cc-cde3-4a41-8405-6735e6d55a3f" providerId="ADAL" clId="{2077300C-33E1-4D48-9195-12975CA41D5F}" dt="2024-07-23T19:15:43.336" v="293" actId="6549"/>
          <ac:graphicFrameMkLst>
            <pc:docMk/>
            <pc:sldMk cId="2328610841" sldId="2142532190"/>
            <ac:graphicFrameMk id="32" creationId="{6839B81B-360D-8388-1318-620297A037CA}"/>
          </ac:graphicFrameMkLst>
        </pc:graphicFrameChg>
        <pc:extLst>
          <p:ext xmlns:p="http://schemas.openxmlformats.org/presentationml/2006/main" uri="{D6D511B9-2390-475A-947B-AFAB55BFBCF1}">
            <pc226:cmChg xmlns:pc226="http://schemas.microsoft.com/office/powerpoint/2022/06/main/command" chg="add mod">
              <pc226:chgData name="Eden Tomich" userId="a27bd4cc-cde3-4a41-8405-6735e6d55a3f" providerId="ADAL" clId="{2077300C-33E1-4D48-9195-12975CA41D5F}" dt="2024-07-23T20:43:26.477" v="322"/>
              <pc2:cmMkLst xmlns:pc2="http://schemas.microsoft.com/office/powerpoint/2019/9/main/command">
                <pc:docMk/>
                <pc:sldMk cId="2328610841" sldId="2142532190"/>
                <pc2:cmMk id="{DCB67F54-6732-4AF7-9C36-94DFC6A72F27}"/>
              </pc2:cmMkLst>
              <pc226:cmRplyChg chg="add">
                <pc226:chgData name="Eden Tomich" userId="a27bd4cc-cde3-4a41-8405-6735e6d55a3f" providerId="ADAL" clId="{2077300C-33E1-4D48-9195-12975CA41D5F}" dt="2024-07-23T20:43:26.477" v="322"/>
                <pc2:cmRplyMkLst xmlns:pc2="http://schemas.microsoft.com/office/powerpoint/2019/9/main/command">
                  <pc:docMk/>
                  <pc:sldMk cId="2328610841" sldId="2142532190"/>
                  <pc2:cmMk id="{DCB67F54-6732-4AF7-9C36-94DFC6A72F27}"/>
                  <pc2:cmRplyMk id="{684776BF-53A1-4315-AD3D-80A0DC4171EA}"/>
                </pc2:cmRplyMkLst>
              </pc226:cmRplyChg>
            </pc226:cmChg>
            <pc226:cmChg xmlns:pc226="http://schemas.microsoft.com/office/powerpoint/2022/06/main/command" chg="mod">
              <pc226:chgData name="Eden Tomich" userId="a27bd4cc-cde3-4a41-8405-6735e6d55a3f" providerId="ADAL" clId="{2077300C-33E1-4D48-9195-12975CA41D5F}" dt="2024-07-23T20:48:45.696" v="324"/>
              <pc2:cmMkLst xmlns:pc2="http://schemas.microsoft.com/office/powerpoint/2019/9/main/command">
                <pc:docMk/>
                <pc:sldMk cId="2328610841" sldId="2142532190"/>
                <pc2:cmMk id="{3A698471-9F52-493E-B19A-578412EC8FAB}"/>
              </pc2:cmMkLst>
              <pc226:cmRplyChg chg="add">
                <pc226:chgData name="Eden Tomich" userId="a27bd4cc-cde3-4a41-8405-6735e6d55a3f" providerId="ADAL" clId="{2077300C-33E1-4D48-9195-12975CA41D5F}" dt="2024-07-23T20:48:45.696" v="324"/>
                <pc2:cmRplyMkLst xmlns:pc2="http://schemas.microsoft.com/office/powerpoint/2019/9/main/command">
                  <pc:docMk/>
                  <pc:sldMk cId="2328610841" sldId="2142532190"/>
                  <pc2:cmMk id="{3A698471-9F52-493E-B19A-578412EC8FAB}"/>
                  <pc2:cmRplyMk id="{55E7FDD8-F936-4B95-97A8-D3BDADD816E7}"/>
                </pc2:cmRplyMkLst>
              </pc226:cmRplyChg>
            </pc226:cmChg>
            <pc226:cmChg xmlns:pc226="http://schemas.microsoft.com/office/powerpoint/2022/06/main/command" chg="add mod">
              <pc226:chgData name="Eden Tomich" userId="a27bd4cc-cde3-4a41-8405-6735e6d55a3f" providerId="ADAL" clId="{2077300C-33E1-4D48-9195-12975CA41D5F}" dt="2024-07-23T19:24:40.645" v="300"/>
              <pc2:cmMkLst xmlns:pc2="http://schemas.microsoft.com/office/powerpoint/2019/9/main/command">
                <pc:docMk/>
                <pc:sldMk cId="2328610841" sldId="2142532190"/>
                <pc2:cmMk id="{A1419196-3E26-4FDE-BEDD-92A1FE90AEBB}"/>
              </pc2:cmMkLst>
            </pc226:cmChg>
            <pc226:cmChg xmlns:pc226="http://schemas.microsoft.com/office/powerpoint/2022/06/main/command" chg="">
              <pc226:chgData name="Eden Tomich" userId="a27bd4cc-cde3-4a41-8405-6735e6d55a3f" providerId="ADAL" clId="{2077300C-33E1-4D48-9195-12975CA41D5F}" dt="2024-07-23T20:48:51.387" v="325"/>
              <pc2:cmMkLst xmlns:pc2="http://schemas.microsoft.com/office/powerpoint/2019/9/main/command">
                <pc:docMk/>
                <pc:sldMk cId="2328610841" sldId="2142532190"/>
                <pc2:cmMk id="{C60B93C1-C7DB-4179-9589-F1E3D61FEC2A}"/>
              </pc2:cmMkLst>
              <pc226:cmRplyChg chg="add">
                <pc226:chgData name="Eden Tomich" userId="a27bd4cc-cde3-4a41-8405-6735e6d55a3f" providerId="ADAL" clId="{2077300C-33E1-4D48-9195-12975CA41D5F}" dt="2024-07-23T20:48:51.387" v="325"/>
                <pc2:cmRplyMkLst xmlns:pc2="http://schemas.microsoft.com/office/powerpoint/2019/9/main/command">
                  <pc:docMk/>
                  <pc:sldMk cId="2328610841" sldId="2142532190"/>
                  <pc2:cmMk id="{C60B93C1-C7DB-4179-9589-F1E3D61FEC2A}"/>
                  <pc2:cmRplyMk id="{5C2B0B1B-9764-4E46-9BB6-4BF0F9A74C14}"/>
                </pc2:cmRplyMkLst>
              </pc226:cmRplyChg>
            </pc226:cmChg>
          </p:ext>
        </pc:extLst>
      </pc:sldChg>
    </pc:docChg>
  </pc:docChgLst>
  <pc:docChgLst>
    <pc:chgData name="Ezra Beeman" userId="307ecf45-17e3-4537-8553-d7764d86c98d" providerId="ADAL" clId="{32ABC6C4-EA2A-4200-A626-FAC5C4157831}"/>
    <pc:docChg chg="custSel modSld">
      <pc:chgData name="Ezra Beeman" userId="307ecf45-17e3-4537-8553-d7764d86c98d" providerId="ADAL" clId="{32ABC6C4-EA2A-4200-A626-FAC5C4157831}" dt="2024-07-23T23:28:15.207" v="105" actId="207"/>
      <pc:docMkLst>
        <pc:docMk/>
      </pc:docMkLst>
      <pc:sldChg chg="modSp mod addCm">
        <pc:chgData name="Ezra Beeman" userId="307ecf45-17e3-4537-8553-d7764d86c98d" providerId="ADAL" clId="{32ABC6C4-EA2A-4200-A626-FAC5C4157831}" dt="2024-07-23T22:09:46.309" v="52"/>
        <pc:sldMkLst>
          <pc:docMk/>
          <pc:sldMk cId="2697810064" sldId="1929"/>
        </pc:sldMkLst>
        <pc:spChg chg="mod">
          <ac:chgData name="Ezra Beeman" userId="307ecf45-17e3-4537-8553-d7764d86c98d" providerId="ADAL" clId="{32ABC6C4-EA2A-4200-A626-FAC5C4157831}" dt="2024-07-23T22:09:17.593" v="51" actId="20577"/>
          <ac:spMkLst>
            <pc:docMk/>
            <pc:sldMk cId="2697810064" sldId="1929"/>
            <ac:spMk id="6" creationId="{A6532211-0CE4-2D38-0332-55260D391B58}"/>
          </ac:spMkLst>
        </pc:spChg>
        <pc:extLst>
          <p:ext xmlns:p="http://schemas.openxmlformats.org/presentationml/2006/main" uri="{D6D511B9-2390-475A-947B-AFAB55BFBCF1}">
            <pc226:cmChg xmlns:pc226="http://schemas.microsoft.com/office/powerpoint/2022/06/main/command" chg="add">
              <pc226:chgData name="Ezra Beeman" userId="307ecf45-17e3-4537-8553-d7764d86c98d" providerId="ADAL" clId="{32ABC6C4-EA2A-4200-A626-FAC5C4157831}" dt="2024-07-23T22:09:46.309" v="52"/>
              <pc2:cmMkLst xmlns:pc2="http://schemas.microsoft.com/office/powerpoint/2019/9/main/command">
                <pc:docMk/>
                <pc:sldMk cId="2697810064" sldId="1929"/>
                <pc2:cmMk id="{2A1CF380-395B-4022-A5FC-864124F73D76}"/>
              </pc2:cmMkLst>
            </pc226:cmChg>
          </p:ext>
        </pc:extLst>
      </pc:sldChg>
      <pc:sldChg chg="modSp mod addCm modCm">
        <pc:chgData name="Ezra Beeman" userId="307ecf45-17e3-4537-8553-d7764d86c98d" providerId="ADAL" clId="{32ABC6C4-EA2A-4200-A626-FAC5C4157831}" dt="2024-07-23T22:14:37.770" v="103"/>
        <pc:sldMkLst>
          <pc:docMk/>
          <pc:sldMk cId="4034963662" sldId="2142532116"/>
        </pc:sldMkLst>
        <pc:spChg chg="mod">
          <ac:chgData name="Ezra Beeman" userId="307ecf45-17e3-4537-8553-d7764d86c98d" providerId="ADAL" clId="{32ABC6C4-EA2A-4200-A626-FAC5C4157831}" dt="2024-07-23T22:14:24.253" v="101"/>
          <ac:spMkLst>
            <pc:docMk/>
            <pc:sldMk cId="4034963662" sldId="2142532116"/>
            <ac:spMk id="20" creationId="{30C3A885-EA97-5C70-B2F7-B70AA43BAF9F}"/>
          </ac:spMkLst>
        </pc:spChg>
        <pc:spChg chg="mod">
          <ac:chgData name="Ezra Beeman" userId="307ecf45-17e3-4537-8553-d7764d86c98d" providerId="ADAL" clId="{32ABC6C4-EA2A-4200-A626-FAC5C4157831}" dt="2024-07-23T22:13:30.066" v="100" actId="13926"/>
          <ac:spMkLst>
            <pc:docMk/>
            <pc:sldMk cId="4034963662" sldId="2142532116"/>
            <ac:spMk id="21" creationId="{5EB7A4A1-2938-8666-7208-1BE2E3C70984}"/>
          </ac:spMkLst>
        </pc:spChg>
        <pc:extLst>
          <p:ext xmlns:p="http://schemas.openxmlformats.org/presentationml/2006/main" uri="{D6D511B9-2390-475A-947B-AFAB55BFBCF1}">
            <pc226:cmChg xmlns:pc226="http://schemas.microsoft.com/office/powerpoint/2022/06/main/command" chg="add">
              <pc226:chgData name="Ezra Beeman" userId="307ecf45-17e3-4537-8553-d7764d86c98d" providerId="ADAL" clId="{32ABC6C4-EA2A-4200-A626-FAC5C4157831}" dt="2024-07-23T22:13:28.183" v="99"/>
              <pc2:cmMkLst xmlns:pc2="http://schemas.microsoft.com/office/powerpoint/2019/9/main/command">
                <pc:docMk/>
                <pc:sldMk cId="4034963662" sldId="2142532116"/>
                <pc2:cmMk id="{BC591E93-A6F8-49CC-9890-AE75C14CF594}"/>
              </pc2:cmMkLst>
            </pc226:cmChg>
            <pc226:cmChg xmlns:pc226="http://schemas.microsoft.com/office/powerpoint/2022/06/main/command" chg="mod">
              <pc226:chgData name="Ezra Beeman" userId="307ecf45-17e3-4537-8553-d7764d86c98d" providerId="ADAL" clId="{32ABC6C4-EA2A-4200-A626-FAC5C4157831}" dt="2024-07-23T22:14:37.770" v="103"/>
              <pc2:cmMkLst xmlns:pc2="http://schemas.microsoft.com/office/powerpoint/2019/9/main/command">
                <pc:docMk/>
                <pc:sldMk cId="4034963662" sldId="2142532116"/>
                <pc2:cmMk id="{6E7F5ED4-EE8F-47E1-8435-55ECACF6B35F}"/>
              </pc2:cmMkLst>
              <pc226:cmRplyChg chg="add del">
                <pc226:chgData name="Ezra Beeman" userId="307ecf45-17e3-4537-8553-d7764d86c98d" providerId="ADAL" clId="{32ABC6C4-EA2A-4200-A626-FAC5C4157831}" dt="2024-07-23T22:14:31.051" v="102"/>
                <pc2:cmRplyMkLst xmlns:pc2="http://schemas.microsoft.com/office/powerpoint/2019/9/main/command">
                  <pc:docMk/>
                  <pc:sldMk cId="4034963662" sldId="2142532116"/>
                  <pc2:cmMk id="{6E7F5ED4-EE8F-47E1-8435-55ECACF6B35F}"/>
                  <pc2:cmRplyMk id="{8F93847B-2DC1-41C7-8941-814385911C4B}"/>
                </pc2:cmRplyMkLst>
              </pc226:cmRplyChg>
              <pc226:cmRplyChg chg="add mod">
                <pc226:chgData name="Ezra Beeman" userId="307ecf45-17e3-4537-8553-d7764d86c98d" providerId="ADAL" clId="{32ABC6C4-EA2A-4200-A626-FAC5C4157831}" dt="2024-07-23T22:14:37.770" v="103"/>
                <pc2:cmRplyMkLst xmlns:pc2="http://schemas.microsoft.com/office/powerpoint/2019/9/main/command">
                  <pc:docMk/>
                  <pc:sldMk cId="4034963662" sldId="2142532116"/>
                  <pc2:cmMk id="{6E7F5ED4-EE8F-47E1-8435-55ECACF6B35F}"/>
                  <pc2:cmRplyMk id="{C367EBE3-9E38-4F1E-9960-4CE54F5B0BA8}"/>
                </pc2:cmRplyMkLst>
              </pc226:cmRplyChg>
            </pc226:cmChg>
          </p:ext>
        </pc:extLst>
      </pc:sldChg>
      <pc:sldChg chg="addSp delSp modSp mod modCm">
        <pc:chgData name="Ezra Beeman" userId="307ecf45-17e3-4537-8553-d7764d86c98d" providerId="ADAL" clId="{32ABC6C4-EA2A-4200-A626-FAC5C4157831}" dt="2024-07-23T22:12:08.294" v="92" actId="13926"/>
        <pc:sldMkLst>
          <pc:docMk/>
          <pc:sldMk cId="1068388992" sldId="2142532173"/>
        </pc:sldMkLst>
        <pc:spChg chg="add del mod">
          <ac:chgData name="Ezra Beeman" userId="307ecf45-17e3-4537-8553-d7764d86c98d" providerId="ADAL" clId="{32ABC6C4-EA2A-4200-A626-FAC5C4157831}" dt="2024-07-23T22:12:01.831" v="88" actId="478"/>
          <ac:spMkLst>
            <pc:docMk/>
            <pc:sldMk cId="1068388992" sldId="2142532173"/>
            <ac:spMk id="5" creationId="{5BD2C9CD-92E0-3659-7EF3-E5BA5694E4C8}"/>
          </ac:spMkLst>
        </pc:spChg>
        <pc:spChg chg="add del mod">
          <ac:chgData name="Ezra Beeman" userId="307ecf45-17e3-4537-8553-d7764d86c98d" providerId="ADAL" clId="{32ABC6C4-EA2A-4200-A626-FAC5C4157831}" dt="2024-07-23T22:12:04.916" v="91" actId="478"/>
          <ac:spMkLst>
            <pc:docMk/>
            <pc:sldMk cId="1068388992" sldId="2142532173"/>
            <ac:spMk id="9" creationId="{C901BE6A-55F5-203C-878E-DB1D80A59BB0}"/>
          </ac:spMkLst>
        </pc:spChg>
        <pc:spChg chg="add mod">
          <ac:chgData name="Ezra Beeman" userId="307ecf45-17e3-4537-8553-d7764d86c98d" providerId="ADAL" clId="{32ABC6C4-EA2A-4200-A626-FAC5C4157831}" dt="2024-07-23T22:12:03.121" v="89" actId="478"/>
          <ac:spMkLst>
            <pc:docMk/>
            <pc:sldMk cId="1068388992" sldId="2142532173"/>
            <ac:spMk id="12" creationId="{94A040D3-E635-6953-B884-89A6EABDB2B6}"/>
          </ac:spMkLst>
        </pc:spChg>
        <pc:spChg chg="mod">
          <ac:chgData name="Ezra Beeman" userId="307ecf45-17e3-4537-8553-d7764d86c98d" providerId="ADAL" clId="{32ABC6C4-EA2A-4200-A626-FAC5C4157831}" dt="2024-07-23T22:12:08.294" v="92" actId="13926"/>
          <ac:spMkLst>
            <pc:docMk/>
            <pc:sldMk cId="1068388992" sldId="2142532173"/>
            <ac:spMk id="15" creationId="{9882D5C0-2281-0E3D-5F39-8E79985F9DEE}"/>
          </ac:spMkLst>
        </pc:spChg>
        <pc:spChg chg="del">
          <ac:chgData name="Ezra Beeman" userId="307ecf45-17e3-4537-8553-d7764d86c98d" providerId="ADAL" clId="{32ABC6C4-EA2A-4200-A626-FAC5C4157831}" dt="2024-07-23T22:12:03.121" v="89" actId="478"/>
          <ac:spMkLst>
            <pc:docMk/>
            <pc:sldMk cId="1068388992" sldId="2142532173"/>
            <ac:spMk id="19" creationId="{09338855-505C-0CA4-1DBD-B9058B7B7877}"/>
          </ac:spMkLst>
        </pc:spChg>
        <pc:spChg chg="del">
          <ac:chgData name="Ezra Beeman" userId="307ecf45-17e3-4537-8553-d7764d86c98d" providerId="ADAL" clId="{32ABC6C4-EA2A-4200-A626-FAC5C4157831}" dt="2024-07-23T22:12:00.462" v="87" actId="478"/>
          <ac:spMkLst>
            <pc:docMk/>
            <pc:sldMk cId="1068388992" sldId="2142532173"/>
            <ac:spMk id="24" creationId="{C4BF2565-2696-BAF7-8F0E-0DA75914422B}"/>
          </ac:spMkLst>
        </pc:spChg>
        <pc:picChg chg="del">
          <ac:chgData name="Ezra Beeman" userId="307ecf45-17e3-4537-8553-d7764d86c98d" providerId="ADAL" clId="{32ABC6C4-EA2A-4200-A626-FAC5C4157831}" dt="2024-07-23T22:11:59.267" v="86" actId="478"/>
          <ac:picMkLst>
            <pc:docMk/>
            <pc:sldMk cId="1068388992" sldId="2142532173"/>
            <ac:picMk id="7" creationId="{CAEDAC82-03DF-7369-4A8F-3E10E39D1F21}"/>
          </ac:picMkLst>
        </pc:picChg>
        <pc:extLst>
          <p:ext xmlns:p="http://schemas.openxmlformats.org/presentationml/2006/main" uri="{D6D511B9-2390-475A-947B-AFAB55BFBCF1}">
            <pc226:cmChg xmlns:pc226="http://schemas.microsoft.com/office/powerpoint/2022/06/main/command" chg="mod">
              <pc226:chgData name="Ezra Beeman" userId="307ecf45-17e3-4537-8553-d7764d86c98d" providerId="ADAL" clId="{32ABC6C4-EA2A-4200-A626-FAC5C4157831}" dt="2024-07-23T22:12:03.137" v="90" actId="2056"/>
              <pc2:cmMkLst xmlns:pc2="http://schemas.microsoft.com/office/powerpoint/2019/9/main/command">
                <pc:docMk/>
                <pc:sldMk cId="1068388992" sldId="2142532173"/>
                <pc2:cmMk id="{DA144ECE-26B1-40EF-933B-813E4E887952}"/>
              </pc2:cmMkLst>
            </pc226:cmChg>
            <pc226:cmChg xmlns:pc226="http://schemas.microsoft.com/office/powerpoint/2022/06/main/command" chg="mod">
              <pc226:chgData name="Ezra Beeman" userId="307ecf45-17e3-4537-8553-d7764d86c98d" providerId="ADAL" clId="{32ABC6C4-EA2A-4200-A626-FAC5C4157831}" dt="2024-07-23T22:12:03.137" v="90" actId="2056"/>
              <pc2:cmMkLst xmlns:pc2="http://schemas.microsoft.com/office/powerpoint/2019/9/main/command">
                <pc:docMk/>
                <pc:sldMk cId="1068388992" sldId="2142532173"/>
                <pc2:cmMk id="{D1184DF6-D862-4841-B46B-9B1761B0AD38}"/>
              </pc2:cmMkLst>
            </pc226:cmChg>
          </p:ext>
        </pc:extLst>
      </pc:sldChg>
      <pc:sldChg chg="modSp mod">
        <pc:chgData name="Ezra Beeman" userId="307ecf45-17e3-4537-8553-d7764d86c98d" providerId="ADAL" clId="{32ABC6C4-EA2A-4200-A626-FAC5C4157831}" dt="2024-07-23T23:28:15.207" v="105" actId="207"/>
        <pc:sldMkLst>
          <pc:docMk/>
          <pc:sldMk cId="2840004694" sldId="2142532179"/>
        </pc:sldMkLst>
        <pc:graphicFrameChg chg="modGraphic">
          <ac:chgData name="Ezra Beeman" userId="307ecf45-17e3-4537-8553-d7764d86c98d" providerId="ADAL" clId="{32ABC6C4-EA2A-4200-A626-FAC5C4157831}" dt="2024-07-23T23:28:15.207" v="105" actId="207"/>
          <ac:graphicFrameMkLst>
            <pc:docMk/>
            <pc:sldMk cId="2840004694" sldId="2142532179"/>
            <ac:graphicFrameMk id="9" creationId="{90783574-9506-A6F8-04B8-DD33D3A38082}"/>
          </ac:graphicFrameMkLst>
        </pc:graphicFrameChg>
      </pc:sldChg>
      <pc:sldChg chg="addSp delSp modSp mod modClrScheme modCm chgLayout">
        <pc:chgData name="Ezra Beeman" userId="307ecf45-17e3-4537-8553-d7764d86c98d" providerId="ADAL" clId="{32ABC6C4-EA2A-4200-A626-FAC5C4157831}" dt="2024-07-23T22:11:54.109" v="85" actId="6549"/>
        <pc:sldMkLst>
          <pc:docMk/>
          <pc:sldMk cId="4116346375" sldId="2142532186"/>
        </pc:sldMkLst>
        <pc:spChg chg="mod ord">
          <ac:chgData name="Ezra Beeman" userId="307ecf45-17e3-4537-8553-d7764d86c98d" providerId="ADAL" clId="{32ABC6C4-EA2A-4200-A626-FAC5C4157831}" dt="2024-07-23T22:10:49.586" v="75" actId="700"/>
          <ac:spMkLst>
            <pc:docMk/>
            <pc:sldMk cId="4116346375" sldId="2142532186"/>
            <ac:spMk id="2" creationId="{CD3C52A5-ACCD-F4F9-F93D-5F743014A886}"/>
          </ac:spMkLst>
        </pc:spChg>
        <pc:spChg chg="mod ord">
          <ac:chgData name="Ezra Beeman" userId="307ecf45-17e3-4537-8553-d7764d86c98d" providerId="ADAL" clId="{32ABC6C4-EA2A-4200-A626-FAC5C4157831}" dt="2024-07-23T22:10:49.586" v="75" actId="700"/>
          <ac:spMkLst>
            <pc:docMk/>
            <pc:sldMk cId="4116346375" sldId="2142532186"/>
            <ac:spMk id="3" creationId="{91143031-2749-AE48-E3AE-C5550E15D05D}"/>
          </ac:spMkLst>
        </pc:spChg>
        <pc:spChg chg="del">
          <ac:chgData name="Ezra Beeman" userId="307ecf45-17e3-4537-8553-d7764d86c98d" providerId="ADAL" clId="{32ABC6C4-EA2A-4200-A626-FAC5C4157831}" dt="2024-07-23T22:10:40.419" v="73" actId="478"/>
          <ac:spMkLst>
            <pc:docMk/>
            <pc:sldMk cId="4116346375" sldId="2142532186"/>
            <ac:spMk id="4" creationId="{33C7B30D-FD9B-F7E1-EF84-EAC9E7F52800}"/>
          </ac:spMkLst>
        </pc:spChg>
        <pc:spChg chg="add del mod ord">
          <ac:chgData name="Ezra Beeman" userId="307ecf45-17e3-4537-8553-d7764d86c98d" providerId="ADAL" clId="{32ABC6C4-EA2A-4200-A626-FAC5C4157831}" dt="2024-07-23T22:10:26.722" v="63" actId="700"/>
          <ac:spMkLst>
            <pc:docMk/>
            <pc:sldMk cId="4116346375" sldId="2142532186"/>
            <ac:spMk id="6" creationId="{82BFFAB6-A32F-5663-BD7C-FDF5005CFBA4}"/>
          </ac:spMkLst>
        </pc:spChg>
        <pc:spChg chg="add del mod">
          <ac:chgData name="Ezra Beeman" userId="307ecf45-17e3-4537-8553-d7764d86c98d" providerId="ADAL" clId="{32ABC6C4-EA2A-4200-A626-FAC5C4157831}" dt="2024-07-23T22:10:17.626" v="62" actId="478"/>
          <ac:spMkLst>
            <pc:docMk/>
            <pc:sldMk cId="4116346375" sldId="2142532186"/>
            <ac:spMk id="8" creationId="{F7C32BD2-C591-1E8C-C2E5-4DB2F7977164}"/>
          </ac:spMkLst>
        </pc:spChg>
        <pc:spChg chg="add del mod">
          <ac:chgData name="Ezra Beeman" userId="307ecf45-17e3-4537-8553-d7764d86c98d" providerId="ADAL" clId="{32ABC6C4-EA2A-4200-A626-FAC5C4157831}" dt="2024-07-23T22:10:16.414" v="61" actId="478"/>
          <ac:spMkLst>
            <pc:docMk/>
            <pc:sldMk cId="4116346375" sldId="2142532186"/>
            <ac:spMk id="10" creationId="{907A2B48-D676-606B-C5D8-BBB716AEF46B}"/>
          </ac:spMkLst>
        </pc:spChg>
        <pc:spChg chg="add del mod">
          <ac:chgData name="Ezra Beeman" userId="307ecf45-17e3-4537-8553-d7764d86c98d" providerId="ADAL" clId="{32ABC6C4-EA2A-4200-A626-FAC5C4157831}" dt="2024-07-23T22:10:26.722" v="63" actId="700"/>
          <ac:spMkLst>
            <pc:docMk/>
            <pc:sldMk cId="4116346375" sldId="2142532186"/>
            <ac:spMk id="12" creationId="{FDAFD6F2-460C-8031-07CC-900083EA1F62}"/>
          </ac:spMkLst>
        </pc:spChg>
        <pc:spChg chg="add del mod ord">
          <ac:chgData name="Ezra Beeman" userId="307ecf45-17e3-4537-8553-d7764d86c98d" providerId="ADAL" clId="{32ABC6C4-EA2A-4200-A626-FAC5C4157831}" dt="2024-07-23T22:10:26.722" v="63" actId="700"/>
          <ac:spMkLst>
            <pc:docMk/>
            <pc:sldMk cId="4116346375" sldId="2142532186"/>
            <ac:spMk id="14" creationId="{6FD309D6-363F-B04E-1395-E61EB5F76771}"/>
          </ac:spMkLst>
        </pc:spChg>
        <pc:spChg chg="mod ord">
          <ac:chgData name="Ezra Beeman" userId="307ecf45-17e3-4537-8553-d7764d86c98d" providerId="ADAL" clId="{32ABC6C4-EA2A-4200-A626-FAC5C4157831}" dt="2024-07-23T22:10:49.586" v="75" actId="700"/>
          <ac:spMkLst>
            <pc:docMk/>
            <pc:sldMk cId="4116346375" sldId="2142532186"/>
            <ac:spMk id="15" creationId="{9882D5C0-2281-0E3D-5F39-8E79985F9DEE}"/>
          </ac:spMkLst>
        </pc:spChg>
        <pc:spChg chg="mod ord">
          <ac:chgData name="Ezra Beeman" userId="307ecf45-17e3-4537-8553-d7764d86c98d" providerId="ADAL" clId="{32ABC6C4-EA2A-4200-A626-FAC5C4157831}" dt="2024-07-23T22:10:49.586" v="75" actId="700"/>
          <ac:spMkLst>
            <pc:docMk/>
            <pc:sldMk cId="4116346375" sldId="2142532186"/>
            <ac:spMk id="16" creationId="{FEC45084-0CCE-F007-6588-63FFEB3C5415}"/>
          </ac:spMkLst>
        </pc:spChg>
        <pc:spChg chg="add del mod ord">
          <ac:chgData name="Ezra Beeman" userId="307ecf45-17e3-4537-8553-d7764d86c98d" providerId="ADAL" clId="{32ABC6C4-EA2A-4200-A626-FAC5C4157831}" dt="2024-07-23T22:10:39.507" v="72" actId="478"/>
          <ac:spMkLst>
            <pc:docMk/>
            <pc:sldMk cId="4116346375" sldId="2142532186"/>
            <ac:spMk id="17" creationId="{48159F43-9524-15AC-6ADC-40FC50F7B9F1}"/>
          </ac:spMkLst>
        </pc:spChg>
        <pc:spChg chg="del">
          <ac:chgData name="Ezra Beeman" userId="307ecf45-17e3-4537-8553-d7764d86c98d" providerId="ADAL" clId="{32ABC6C4-EA2A-4200-A626-FAC5C4157831}" dt="2024-07-23T22:10:10.840" v="54" actId="478"/>
          <ac:spMkLst>
            <pc:docMk/>
            <pc:sldMk cId="4116346375" sldId="2142532186"/>
            <ac:spMk id="18" creationId="{7591C3BE-45AF-4840-EA69-2F6526CEBEDE}"/>
          </ac:spMkLst>
        </pc:spChg>
        <pc:spChg chg="del">
          <ac:chgData name="Ezra Beeman" userId="307ecf45-17e3-4537-8553-d7764d86c98d" providerId="ADAL" clId="{32ABC6C4-EA2A-4200-A626-FAC5C4157831}" dt="2024-07-23T22:10:15.204" v="59" actId="478"/>
          <ac:spMkLst>
            <pc:docMk/>
            <pc:sldMk cId="4116346375" sldId="2142532186"/>
            <ac:spMk id="19" creationId="{09338855-505C-0CA4-1DBD-B9058B7B7877}"/>
          </ac:spMkLst>
        </pc:spChg>
        <pc:spChg chg="del mod ord">
          <ac:chgData name="Ezra Beeman" userId="307ecf45-17e3-4537-8553-d7764d86c98d" providerId="ADAL" clId="{32ABC6C4-EA2A-4200-A626-FAC5C4157831}" dt="2024-07-23T22:10:42.309" v="74" actId="478"/>
          <ac:spMkLst>
            <pc:docMk/>
            <pc:sldMk cId="4116346375" sldId="2142532186"/>
            <ac:spMk id="20" creationId="{C9AD9059-8228-7E27-21CD-BDFF21139BFA}"/>
          </ac:spMkLst>
        </pc:spChg>
        <pc:spChg chg="add mod ord">
          <ac:chgData name="Ezra Beeman" userId="307ecf45-17e3-4537-8553-d7764d86c98d" providerId="ADAL" clId="{32ABC6C4-EA2A-4200-A626-FAC5C4157831}" dt="2024-07-23T22:10:49.586" v="75" actId="700"/>
          <ac:spMkLst>
            <pc:docMk/>
            <pc:sldMk cId="4116346375" sldId="2142532186"/>
            <ac:spMk id="21" creationId="{944DC274-E114-5313-008C-1145E7C7AF70}"/>
          </ac:spMkLst>
        </pc:spChg>
        <pc:spChg chg="mod ord">
          <ac:chgData name="Ezra Beeman" userId="307ecf45-17e3-4537-8553-d7764d86c98d" providerId="ADAL" clId="{32ABC6C4-EA2A-4200-A626-FAC5C4157831}" dt="2024-07-23T22:11:54.109" v="85" actId="6549"/>
          <ac:spMkLst>
            <pc:docMk/>
            <pc:sldMk cId="4116346375" sldId="2142532186"/>
            <ac:spMk id="22" creationId="{1B8D1D8C-7DA4-A1DD-8EB2-2A9B4F6F3BA1}"/>
          </ac:spMkLst>
        </pc:spChg>
        <pc:spChg chg="del">
          <ac:chgData name="Ezra Beeman" userId="307ecf45-17e3-4537-8553-d7764d86c98d" providerId="ADAL" clId="{32ABC6C4-EA2A-4200-A626-FAC5C4157831}" dt="2024-07-23T22:10:14.292" v="58" actId="478"/>
          <ac:spMkLst>
            <pc:docMk/>
            <pc:sldMk cId="4116346375" sldId="2142532186"/>
            <ac:spMk id="24" creationId="{C4BF2565-2696-BAF7-8F0E-0DA75914422B}"/>
          </ac:spMkLst>
        </pc:spChg>
        <pc:spChg chg="add del mod">
          <ac:chgData name="Ezra Beeman" userId="307ecf45-17e3-4537-8553-d7764d86c98d" providerId="ADAL" clId="{32ABC6C4-EA2A-4200-A626-FAC5C4157831}" dt="2024-07-23T22:10:49.586" v="75" actId="700"/>
          <ac:spMkLst>
            <pc:docMk/>
            <pc:sldMk cId="4116346375" sldId="2142532186"/>
            <ac:spMk id="26" creationId="{B13D87AD-92BC-9ADC-8C6C-45E4480ACBF6}"/>
          </ac:spMkLst>
        </pc:spChg>
        <pc:spChg chg="del mod ord">
          <ac:chgData name="Ezra Beeman" userId="307ecf45-17e3-4537-8553-d7764d86c98d" providerId="ADAL" clId="{32ABC6C4-EA2A-4200-A626-FAC5C4157831}" dt="2024-07-23T22:10:38.354" v="70" actId="478"/>
          <ac:spMkLst>
            <pc:docMk/>
            <pc:sldMk cId="4116346375" sldId="2142532186"/>
            <ac:spMk id="27" creationId="{55DB67A5-280B-5713-F580-092B51EE4EA7}"/>
          </ac:spMkLst>
        </pc:spChg>
        <pc:graphicFrameChg chg="mod ord modGraphic">
          <ac:chgData name="Ezra Beeman" userId="307ecf45-17e3-4537-8553-d7764d86c98d" providerId="ADAL" clId="{32ABC6C4-EA2A-4200-A626-FAC5C4157831}" dt="2024-07-23T22:11:33.369" v="84" actId="14734"/>
          <ac:graphicFrameMkLst>
            <pc:docMk/>
            <pc:sldMk cId="4116346375" sldId="2142532186"/>
            <ac:graphicFrameMk id="29" creationId="{4C77668D-FEC9-19E4-5904-99E3153CDEA4}"/>
          </ac:graphicFrameMkLst>
        </pc:graphicFrameChg>
        <pc:picChg chg="del">
          <ac:chgData name="Ezra Beeman" userId="307ecf45-17e3-4537-8553-d7764d86c98d" providerId="ADAL" clId="{32ABC6C4-EA2A-4200-A626-FAC5C4157831}" dt="2024-07-23T22:10:11.769" v="55" actId="478"/>
          <ac:picMkLst>
            <pc:docMk/>
            <pc:sldMk cId="4116346375" sldId="2142532186"/>
            <ac:picMk id="23" creationId="{11D6C94C-7E90-DF4F-878F-FC1187079CA9}"/>
          </ac:picMkLst>
        </pc:picChg>
        <pc:picChg chg="del">
          <ac:chgData name="Ezra Beeman" userId="307ecf45-17e3-4537-8553-d7764d86c98d" providerId="ADAL" clId="{32ABC6C4-EA2A-4200-A626-FAC5C4157831}" dt="2024-07-23T22:10:12.482" v="57" actId="478"/>
          <ac:picMkLst>
            <pc:docMk/>
            <pc:sldMk cId="4116346375" sldId="2142532186"/>
            <ac:picMk id="35" creationId="{93838414-E716-0400-D3CF-1A52FD9CA287}"/>
          </ac:picMkLst>
        </pc:picChg>
        <pc:extLst>
          <p:ext xmlns:p="http://schemas.openxmlformats.org/presentationml/2006/main" uri="{D6D511B9-2390-475A-947B-AFAB55BFBCF1}">
            <pc226:cmChg xmlns:pc226="http://schemas.microsoft.com/office/powerpoint/2022/06/main/command" chg="mod">
              <pc226:chgData name="Ezra Beeman" userId="307ecf45-17e3-4537-8553-d7764d86c98d" providerId="ADAL" clId="{32ABC6C4-EA2A-4200-A626-FAC5C4157831}" dt="2024-07-23T22:10:38.354" v="71" actId="2056"/>
              <pc2:cmMkLst xmlns:pc2="http://schemas.microsoft.com/office/powerpoint/2019/9/main/command">
                <pc:docMk/>
                <pc:sldMk cId="4116346375" sldId="2142532186"/>
                <pc2:cmMk id="{C32A993E-D6CE-42E0-9CD5-6D0C4B70BEC3}"/>
              </pc2:cmMkLst>
            </pc226:cmChg>
            <pc226:cmChg xmlns:pc226="http://schemas.microsoft.com/office/powerpoint/2022/06/main/command" chg="mod">
              <pc226:chgData name="Ezra Beeman" userId="307ecf45-17e3-4537-8553-d7764d86c98d" providerId="ADAL" clId="{32ABC6C4-EA2A-4200-A626-FAC5C4157831}" dt="2024-07-23T22:10:15.204" v="60" actId="2056"/>
              <pc2:cmMkLst xmlns:pc2="http://schemas.microsoft.com/office/powerpoint/2019/9/main/command">
                <pc:docMk/>
                <pc:sldMk cId="4116346375" sldId="2142532186"/>
                <pc2:cmMk id="{E08A9695-6731-4782-B014-ED3FEC823092}"/>
              </pc2:cmMkLst>
            </pc226:cmChg>
            <pc226:cmChg xmlns:pc226="http://schemas.microsoft.com/office/powerpoint/2022/06/main/command" chg="mod">
              <pc226:chgData name="Ezra Beeman" userId="307ecf45-17e3-4537-8553-d7764d86c98d" providerId="ADAL" clId="{32ABC6C4-EA2A-4200-A626-FAC5C4157831}" dt="2024-07-23T22:10:11.785" v="56" actId="2056"/>
              <pc2:cmMkLst xmlns:pc2="http://schemas.microsoft.com/office/powerpoint/2019/9/main/command">
                <pc:docMk/>
                <pc:sldMk cId="4116346375" sldId="2142532186"/>
                <pc2:cmMk id="{12D645E8-1C49-4F7B-A6C6-AB7EE265B53E}"/>
              </pc2:cmMkLst>
            </pc226:cmChg>
          </p:ext>
        </pc:extLst>
      </pc:sldChg>
    </pc:docChg>
  </pc:docChgLst>
  <pc:docChgLst>
    <pc:chgData name="Eden Tomich" userId="S::etomich@energeia-usa.com::a27bd4cc-cde3-4a41-8405-6735e6d55a3f" providerId="AD" clId="Web-{9EEBCD6E-9E6F-C79E-DBFE-6674D226933E}"/>
    <pc:docChg chg="modSld">
      <pc:chgData name="Eden Tomich" userId="S::etomich@energeia-usa.com::a27bd4cc-cde3-4a41-8405-6735e6d55a3f" providerId="AD" clId="Web-{9EEBCD6E-9E6F-C79E-DBFE-6674D226933E}" dt="2024-07-22T17:59:37.209" v="0" actId="1076"/>
      <pc:docMkLst>
        <pc:docMk/>
      </pc:docMkLst>
      <pc:sldChg chg="modSp">
        <pc:chgData name="Eden Tomich" userId="S::etomich@energeia-usa.com::a27bd4cc-cde3-4a41-8405-6735e6d55a3f" providerId="AD" clId="Web-{9EEBCD6E-9E6F-C79E-DBFE-6674D226933E}" dt="2024-07-22T17:59:37.209" v="0" actId="1076"/>
        <pc:sldMkLst>
          <pc:docMk/>
          <pc:sldMk cId="1068388992" sldId="2142532173"/>
        </pc:sldMkLst>
        <pc:picChg chg="mod">
          <ac:chgData name="Eden Tomich" userId="S::etomich@energeia-usa.com::a27bd4cc-cde3-4a41-8405-6735e6d55a3f" providerId="AD" clId="Web-{9EEBCD6E-9E6F-C79E-DBFE-6674D226933E}" dt="2024-07-22T17:59:37.209" v="0" actId="1076"/>
          <ac:picMkLst>
            <pc:docMk/>
            <pc:sldMk cId="1068388992" sldId="2142532173"/>
            <ac:picMk id="6" creationId="{1F68D9CA-48E5-5DC9-F347-249FF0197E88}"/>
          </ac:picMkLst>
        </pc:picChg>
      </pc:sldChg>
    </pc:docChg>
  </pc:docChgLst>
  <pc:docChgLst>
    <pc:chgData name="Sara Gonzales" userId="S::sgonzales@energeia-usa.com::ce77c678-327f-46b6-b143-ed2b8e693985" providerId="AD" clId="Web-{1728647F-69B6-EC4B-FCD1-2EF84C6C87CA}"/>
    <pc:docChg chg="">
      <pc:chgData name="Sara Gonzales" userId="S::sgonzales@energeia-usa.com::ce77c678-327f-46b6-b143-ed2b8e693985" providerId="AD" clId="Web-{1728647F-69B6-EC4B-FCD1-2EF84C6C87CA}" dt="2024-07-23T20:32:50.614" v="0"/>
      <pc:docMkLst>
        <pc:docMk/>
      </pc:docMkLst>
      <pc:sldChg chg="modCm">
        <pc:chgData name="Sara Gonzales" userId="S::sgonzales@energeia-usa.com::ce77c678-327f-46b6-b143-ed2b8e693985" providerId="AD" clId="Web-{1728647F-69B6-EC4B-FCD1-2EF84C6C87CA}" dt="2024-07-23T20:32:50.614" v="0"/>
        <pc:sldMkLst>
          <pc:docMk/>
          <pc:sldMk cId="64338823" sldId="5274"/>
        </pc:sldMkLst>
        <pc:extLst>
          <p:ext xmlns:p="http://schemas.openxmlformats.org/presentationml/2006/main" uri="{D6D511B9-2390-475A-947B-AFAB55BFBCF1}">
            <pc226:cmChg xmlns:pc226="http://schemas.microsoft.com/office/powerpoint/2022/06/main/command" chg="mod modTsk">
              <pc226:chgData name="Sara Gonzales" userId="S::sgonzales@energeia-usa.com::ce77c678-327f-46b6-b143-ed2b8e693985" providerId="AD" clId="Web-{1728647F-69B6-EC4B-FCD1-2EF84C6C87CA}" dt="2024-07-23T20:32:50.614" v="0"/>
              <pc2:cmMkLst xmlns:pc2="http://schemas.microsoft.com/office/powerpoint/2019/9/main/command">
                <pc:docMk/>
                <pc:sldMk cId="64338823" sldId="5274"/>
                <pc2:cmMk id="{6F88E014-B047-47E3-B868-DD935240FA0F}"/>
              </pc2:cmMkLst>
              <pc226:cmRplyChg chg="add">
                <pc226:chgData name="Sara Gonzales" userId="S::sgonzales@energeia-usa.com::ce77c678-327f-46b6-b143-ed2b8e693985" providerId="AD" clId="Web-{1728647F-69B6-EC4B-FCD1-2EF84C6C87CA}" dt="2024-07-23T20:32:50.614" v="0"/>
                <pc2:cmRplyMkLst xmlns:pc2="http://schemas.microsoft.com/office/powerpoint/2019/9/main/command">
                  <pc:docMk/>
                  <pc:sldMk cId="64338823" sldId="5274"/>
                  <pc2:cmMk id="{6F88E014-B047-47E3-B868-DD935240FA0F}"/>
                  <pc2:cmRplyMk id="{0BCB54B7-84C7-420F-8235-61B78B58BC76}"/>
                </pc2:cmRplyMkLst>
              </pc226:cmRplyChg>
            </pc226:cmChg>
          </p:ext>
        </pc:extLst>
      </pc:sldChg>
    </pc:docChg>
  </pc:docChgLst>
  <pc:docChgLst>
    <pc:chgData name="Eden Tomich" userId="a27bd4cc-cde3-4a41-8405-6735e6d55a3f" providerId="ADAL" clId="{678475E1-E927-4C16-B333-7EF919E7D833}"/>
    <pc:docChg chg="modSld sldOrd">
      <pc:chgData name="Eden Tomich" userId="a27bd4cc-cde3-4a41-8405-6735e6d55a3f" providerId="ADAL" clId="{678475E1-E927-4C16-B333-7EF919E7D833}" dt="2024-07-22T22:58:54.182" v="24" actId="2056"/>
      <pc:docMkLst>
        <pc:docMk/>
      </pc:docMkLst>
      <pc:sldChg chg="modCm">
        <pc:chgData name="Eden Tomich" userId="a27bd4cc-cde3-4a41-8405-6735e6d55a3f" providerId="ADAL" clId="{678475E1-E927-4C16-B333-7EF919E7D833}" dt="2024-07-22T16:22:05.260" v="7"/>
        <pc:sldMkLst>
          <pc:docMk/>
          <pc:sldMk cId="557619813" sldId="2102"/>
        </pc:sldMkLst>
        <pc:extLst>
          <p:ext xmlns:p="http://schemas.openxmlformats.org/presentationml/2006/main" uri="{D6D511B9-2390-475A-947B-AFAB55BFBCF1}">
            <pc226:cmChg xmlns:pc226="http://schemas.microsoft.com/office/powerpoint/2022/06/main/command" chg="">
              <pc226:chgData name="Eden Tomich" userId="a27bd4cc-cde3-4a41-8405-6735e6d55a3f" providerId="ADAL" clId="{678475E1-E927-4C16-B333-7EF919E7D833}" dt="2024-07-22T16:22:05.260" v="7"/>
              <pc2:cmMkLst xmlns:pc2="http://schemas.microsoft.com/office/powerpoint/2019/9/main/command">
                <pc:docMk/>
                <pc:sldMk cId="557619813" sldId="2102"/>
                <pc2:cmMk id="{87050A95-D87C-41A5-A5FB-71EFFCB5E7CF}"/>
              </pc2:cmMkLst>
              <pc226:cmRplyChg chg="add">
                <pc226:chgData name="Eden Tomich" userId="a27bd4cc-cde3-4a41-8405-6735e6d55a3f" providerId="ADAL" clId="{678475E1-E927-4C16-B333-7EF919E7D833}" dt="2024-07-22T16:22:05.260" v="7"/>
                <pc2:cmRplyMkLst xmlns:pc2="http://schemas.microsoft.com/office/powerpoint/2019/9/main/command">
                  <pc:docMk/>
                  <pc:sldMk cId="557619813" sldId="2102"/>
                  <pc2:cmMk id="{87050A95-D87C-41A5-A5FB-71EFFCB5E7CF}"/>
                  <pc2:cmRplyMk id="{1F8EA31D-27B4-4BBC-B73C-7C47D4CCD14F}"/>
                </pc2:cmRplyMkLst>
              </pc226:cmRplyChg>
            </pc226:cmChg>
          </p:ext>
        </pc:extLst>
      </pc:sldChg>
      <pc:sldChg chg="ord">
        <pc:chgData name="Eden Tomich" userId="a27bd4cc-cde3-4a41-8405-6735e6d55a3f" providerId="ADAL" clId="{678475E1-E927-4C16-B333-7EF919E7D833}" dt="2024-07-22T16:16:05.323" v="1"/>
        <pc:sldMkLst>
          <pc:docMk/>
          <pc:sldMk cId="4261299054" sldId="2232"/>
        </pc:sldMkLst>
      </pc:sldChg>
      <pc:sldChg chg="modCm">
        <pc:chgData name="Eden Tomich" userId="a27bd4cc-cde3-4a41-8405-6735e6d55a3f" providerId="ADAL" clId="{678475E1-E927-4C16-B333-7EF919E7D833}" dt="2024-07-22T16:16:55.648" v="2"/>
        <pc:sldMkLst>
          <pc:docMk/>
          <pc:sldMk cId="2868739482" sldId="2142532125"/>
        </pc:sldMkLst>
        <pc:extLst>
          <p:ext xmlns:p="http://schemas.openxmlformats.org/presentationml/2006/main" uri="{D6D511B9-2390-475A-947B-AFAB55BFBCF1}">
            <pc226:cmChg xmlns:pc226="http://schemas.microsoft.com/office/powerpoint/2022/06/main/command" chg="">
              <pc226:chgData name="Eden Tomich" userId="a27bd4cc-cde3-4a41-8405-6735e6d55a3f" providerId="ADAL" clId="{678475E1-E927-4C16-B333-7EF919E7D833}" dt="2024-07-22T16:16:55.648" v="2"/>
              <pc2:cmMkLst xmlns:pc2="http://schemas.microsoft.com/office/powerpoint/2019/9/main/command">
                <pc:docMk/>
                <pc:sldMk cId="2868739482" sldId="2142532125"/>
                <pc2:cmMk id="{BE0E91FF-CEFC-4D3A-A3FD-5BC5D0A4B421}"/>
              </pc2:cmMkLst>
              <pc226:cmRplyChg chg="add">
                <pc226:chgData name="Eden Tomich" userId="a27bd4cc-cde3-4a41-8405-6735e6d55a3f" providerId="ADAL" clId="{678475E1-E927-4C16-B333-7EF919E7D833}" dt="2024-07-22T16:16:55.648" v="2"/>
                <pc2:cmRplyMkLst xmlns:pc2="http://schemas.microsoft.com/office/powerpoint/2019/9/main/command">
                  <pc:docMk/>
                  <pc:sldMk cId="2868739482" sldId="2142532125"/>
                  <pc2:cmMk id="{BE0E91FF-CEFC-4D3A-A3FD-5BC5D0A4B421}"/>
                  <pc2:cmRplyMk id="{8EEE7781-3E3D-414F-9A0E-D4B4FFA81D8B}"/>
                </pc2:cmRplyMkLst>
              </pc226:cmRplyChg>
            </pc226:cmChg>
          </p:ext>
        </pc:extLst>
      </pc:sldChg>
      <pc:sldChg chg="modCm">
        <pc:chgData name="Eden Tomich" userId="a27bd4cc-cde3-4a41-8405-6735e6d55a3f" providerId="ADAL" clId="{678475E1-E927-4C16-B333-7EF919E7D833}" dt="2024-07-22T22:58:54.182" v="24" actId="2056"/>
        <pc:sldMkLst>
          <pc:docMk/>
          <pc:sldMk cId="1068388992" sldId="2142532173"/>
        </pc:sldMkLst>
        <pc:extLst>
          <p:ext xmlns:p="http://schemas.openxmlformats.org/presentationml/2006/main" uri="{D6D511B9-2390-475A-947B-AFAB55BFBCF1}">
            <pc226:cmChg xmlns:pc226="http://schemas.microsoft.com/office/powerpoint/2022/06/main/command" chg="mod">
              <pc226:chgData name="Eden Tomich" userId="a27bd4cc-cde3-4a41-8405-6735e6d55a3f" providerId="ADAL" clId="{678475E1-E927-4C16-B333-7EF919E7D833}" dt="2024-07-22T22:58:54.182" v="24" actId="2056"/>
              <pc2:cmMkLst xmlns:pc2="http://schemas.microsoft.com/office/powerpoint/2019/9/main/command">
                <pc:docMk/>
                <pc:sldMk cId="1068388992" sldId="2142532173"/>
                <pc2:cmMk id="{C9861178-AE84-4C67-96AE-783D1D2982D2}"/>
              </pc2:cmMkLst>
            </pc226:cmChg>
            <pc226:cmChg xmlns:pc226="http://schemas.microsoft.com/office/powerpoint/2022/06/main/command" chg="mod">
              <pc226:chgData name="Eden Tomich" userId="a27bd4cc-cde3-4a41-8405-6735e6d55a3f" providerId="ADAL" clId="{678475E1-E927-4C16-B333-7EF919E7D833}" dt="2024-07-22T22:58:54.182" v="24" actId="2056"/>
              <pc2:cmMkLst xmlns:pc2="http://schemas.microsoft.com/office/powerpoint/2019/9/main/command">
                <pc:docMk/>
                <pc:sldMk cId="1068388992" sldId="2142532173"/>
                <pc2:cmMk id="{C41C4190-DBCE-45FE-B14C-2273A704B32C}"/>
              </pc2:cmMkLst>
            </pc226:cmChg>
            <pc226:cmChg xmlns:pc226="http://schemas.microsoft.com/office/powerpoint/2022/06/main/command" chg="">
              <pc226:chgData name="Eden Tomich" userId="a27bd4cc-cde3-4a41-8405-6735e6d55a3f" providerId="ADAL" clId="{678475E1-E927-4C16-B333-7EF919E7D833}" dt="2024-07-22T16:47:45.705" v="15"/>
              <pc2:cmMkLst xmlns:pc2="http://schemas.microsoft.com/office/powerpoint/2019/9/main/command">
                <pc:docMk/>
                <pc:sldMk cId="1068388992" sldId="2142532173"/>
                <pc2:cmMk id="{CD81A0F6-47AD-4A66-B9B1-008F905B01AE}"/>
              </pc2:cmMkLst>
              <pc226:cmRplyChg chg="add">
                <pc226:chgData name="Eden Tomich" userId="a27bd4cc-cde3-4a41-8405-6735e6d55a3f" providerId="ADAL" clId="{678475E1-E927-4C16-B333-7EF919E7D833}" dt="2024-07-22T16:47:45.705" v="15"/>
                <pc2:cmRplyMkLst xmlns:pc2="http://schemas.microsoft.com/office/powerpoint/2019/9/main/command">
                  <pc:docMk/>
                  <pc:sldMk cId="1068388992" sldId="2142532173"/>
                  <pc2:cmMk id="{CD81A0F6-47AD-4A66-B9B1-008F905B01AE}"/>
                  <pc2:cmRplyMk id="{11924404-E4FA-44EA-BBB8-B199757C7F22}"/>
                </pc2:cmRplyMkLst>
              </pc226:cmRplyChg>
            </pc226:cmChg>
          </p:ext>
        </pc:extLst>
      </pc:sldChg>
      <pc:sldChg chg="modCm">
        <pc:chgData name="Eden Tomich" userId="a27bd4cc-cde3-4a41-8405-6735e6d55a3f" providerId="ADAL" clId="{678475E1-E927-4C16-B333-7EF919E7D833}" dt="2024-07-22T21:37:59.952" v="23" actId="2056"/>
        <pc:sldMkLst>
          <pc:docMk/>
          <pc:sldMk cId="1728436266" sldId="2142532177"/>
        </pc:sldMkLst>
        <pc:extLst>
          <p:ext xmlns:p="http://schemas.openxmlformats.org/presentationml/2006/main" uri="{D6D511B9-2390-475A-947B-AFAB55BFBCF1}">
            <pc226:cmChg xmlns:pc226="http://schemas.microsoft.com/office/powerpoint/2022/06/main/command" chg="">
              <pc226:chgData name="Eden Tomich" userId="a27bd4cc-cde3-4a41-8405-6735e6d55a3f" providerId="ADAL" clId="{678475E1-E927-4C16-B333-7EF919E7D833}" dt="2024-07-22T17:51:28.967" v="22"/>
              <pc2:cmMkLst xmlns:pc2="http://schemas.microsoft.com/office/powerpoint/2019/9/main/command">
                <pc:docMk/>
                <pc:sldMk cId="1728436266" sldId="2142532177"/>
                <pc2:cmMk id="{7A432909-D4B3-4A1C-B803-821D80C8C4F2}"/>
              </pc2:cmMkLst>
              <pc226:cmRplyChg chg="add mod">
                <pc226:chgData name="Eden Tomich" userId="a27bd4cc-cde3-4a41-8405-6735e6d55a3f" providerId="ADAL" clId="{678475E1-E927-4C16-B333-7EF919E7D833}" dt="2024-07-22T17:04:05.022" v="21"/>
                <pc2:cmRplyMkLst xmlns:pc2="http://schemas.microsoft.com/office/powerpoint/2019/9/main/command">
                  <pc:docMk/>
                  <pc:sldMk cId="1728436266" sldId="2142532177"/>
                  <pc2:cmMk id="{7A432909-D4B3-4A1C-B803-821D80C8C4F2}"/>
                  <pc2:cmRplyMk id="{27288125-1856-4E59-A352-FBA988913D96}"/>
                </pc2:cmRplyMkLst>
              </pc226:cmRplyChg>
              <pc226:cmRplyChg chg="add mod">
                <pc226:chgData name="Eden Tomich" userId="a27bd4cc-cde3-4a41-8405-6735e6d55a3f" providerId="ADAL" clId="{678475E1-E927-4C16-B333-7EF919E7D833}" dt="2024-07-22T16:51:20.317" v="18"/>
                <pc2:cmRplyMkLst xmlns:pc2="http://schemas.microsoft.com/office/powerpoint/2019/9/main/command">
                  <pc:docMk/>
                  <pc:sldMk cId="1728436266" sldId="2142532177"/>
                  <pc2:cmMk id="{7A432909-D4B3-4A1C-B803-821D80C8C4F2}"/>
                  <pc2:cmRplyMk id="{B35B5131-D738-4FAE-8613-4C599DB888E5}"/>
                </pc2:cmRplyMkLst>
              </pc226:cmRplyChg>
              <pc226:cmRplyChg chg="add">
                <pc226:chgData name="Eden Tomich" userId="a27bd4cc-cde3-4a41-8405-6735e6d55a3f" providerId="ADAL" clId="{678475E1-E927-4C16-B333-7EF919E7D833}" dt="2024-07-22T17:51:28.967" v="22"/>
                <pc2:cmRplyMkLst xmlns:pc2="http://schemas.microsoft.com/office/powerpoint/2019/9/main/command">
                  <pc:docMk/>
                  <pc:sldMk cId="1728436266" sldId="2142532177"/>
                  <pc2:cmMk id="{7A432909-D4B3-4A1C-B803-821D80C8C4F2}"/>
                  <pc2:cmRplyMk id="{5166F6DB-23FC-4EC9-96EF-CDEA31B1428A}"/>
                </pc2:cmRplyMkLst>
              </pc226:cmRplyChg>
            </pc226:cmChg>
            <pc226:cmChg xmlns:pc226="http://schemas.microsoft.com/office/powerpoint/2022/06/main/command" chg="mod modTsk">
              <pc226:chgData name="Eden Tomich" userId="a27bd4cc-cde3-4a41-8405-6735e6d55a3f" providerId="ADAL" clId="{678475E1-E927-4C16-B333-7EF919E7D833}" dt="2024-07-22T17:01:26.870" v="19"/>
              <pc2:cmMkLst xmlns:pc2="http://schemas.microsoft.com/office/powerpoint/2019/9/main/command">
                <pc:docMk/>
                <pc:sldMk cId="1728436266" sldId="2142532177"/>
                <pc2:cmMk id="{DB30E2BE-B185-455E-A9C1-6D4B70A6A7BA}"/>
              </pc2:cmMkLst>
              <pc226:cmRplyChg chg="add">
                <pc226:chgData name="Eden Tomich" userId="a27bd4cc-cde3-4a41-8405-6735e6d55a3f" providerId="ADAL" clId="{678475E1-E927-4C16-B333-7EF919E7D833}" dt="2024-07-22T17:01:26.870" v="19"/>
                <pc2:cmRplyMkLst xmlns:pc2="http://schemas.microsoft.com/office/powerpoint/2019/9/main/command">
                  <pc:docMk/>
                  <pc:sldMk cId="1728436266" sldId="2142532177"/>
                  <pc2:cmMk id="{DB30E2BE-B185-455E-A9C1-6D4B70A6A7BA}"/>
                  <pc2:cmRplyMk id="{75D99AD3-F78C-4832-9047-FE2C567BCC7B}"/>
                </pc2:cmRplyMkLst>
              </pc226:cmRplyChg>
            </pc226:cmChg>
            <pc226:cmChg xmlns:pc226="http://schemas.microsoft.com/office/powerpoint/2022/06/main/command" chg="mod">
              <pc226:chgData name="Eden Tomich" userId="a27bd4cc-cde3-4a41-8405-6735e6d55a3f" providerId="ADAL" clId="{678475E1-E927-4C16-B333-7EF919E7D833}" dt="2024-07-22T21:37:59.952" v="23" actId="2056"/>
              <pc2:cmMkLst xmlns:pc2="http://schemas.microsoft.com/office/powerpoint/2019/9/main/command">
                <pc:docMk/>
                <pc:sldMk cId="1728436266" sldId="2142532177"/>
                <pc2:cmMk id="{32BCD1F3-43D4-42E6-A6A4-A4B31446D2E6}"/>
              </pc2:cmMkLst>
            </pc226:cmChg>
          </p:ext>
        </pc:extLst>
      </pc:sldChg>
      <pc:sldChg chg="modCm">
        <pc:chgData name="Eden Tomich" userId="a27bd4cc-cde3-4a41-8405-6735e6d55a3f" providerId="ADAL" clId="{678475E1-E927-4C16-B333-7EF919E7D833}" dt="2024-07-22T16:22:29.874" v="8"/>
        <pc:sldMkLst>
          <pc:docMk/>
          <pc:sldMk cId="2015220180" sldId="2142532184"/>
        </pc:sldMkLst>
        <pc:extLst>
          <p:ext xmlns:p="http://schemas.openxmlformats.org/presentationml/2006/main" uri="{D6D511B9-2390-475A-947B-AFAB55BFBCF1}">
            <pc226:cmChg xmlns:pc226="http://schemas.microsoft.com/office/powerpoint/2022/06/main/command" chg="">
              <pc226:chgData name="Eden Tomich" userId="a27bd4cc-cde3-4a41-8405-6735e6d55a3f" providerId="ADAL" clId="{678475E1-E927-4C16-B333-7EF919E7D833}" dt="2024-07-22T16:19:48.023" v="6"/>
              <pc2:cmMkLst xmlns:pc2="http://schemas.microsoft.com/office/powerpoint/2019/9/main/command">
                <pc:docMk/>
                <pc:sldMk cId="2015220180" sldId="2142532184"/>
                <pc2:cmMk id="{413D231C-04E3-4E51-8DA9-190DC9900088}"/>
              </pc2:cmMkLst>
              <pc226:cmRplyChg chg="add">
                <pc226:chgData name="Eden Tomich" userId="a27bd4cc-cde3-4a41-8405-6735e6d55a3f" providerId="ADAL" clId="{678475E1-E927-4C16-B333-7EF919E7D833}" dt="2024-07-22T16:19:48.023" v="6"/>
                <pc2:cmRplyMkLst xmlns:pc2="http://schemas.microsoft.com/office/powerpoint/2019/9/main/command">
                  <pc:docMk/>
                  <pc:sldMk cId="2015220180" sldId="2142532184"/>
                  <pc2:cmMk id="{413D231C-04E3-4E51-8DA9-190DC9900088}"/>
                  <pc2:cmRplyMk id="{428ED702-7539-460E-8987-0FD8DA91E54E}"/>
                </pc2:cmRplyMkLst>
              </pc226:cmRplyChg>
            </pc226:cmChg>
            <pc226:cmChg xmlns:pc226="http://schemas.microsoft.com/office/powerpoint/2022/06/main/command" chg="">
              <pc226:chgData name="Eden Tomich" userId="a27bd4cc-cde3-4a41-8405-6735e6d55a3f" providerId="ADAL" clId="{678475E1-E927-4C16-B333-7EF919E7D833}" dt="2024-07-22T16:19:16.261" v="5"/>
              <pc2:cmMkLst xmlns:pc2="http://schemas.microsoft.com/office/powerpoint/2019/9/main/command">
                <pc:docMk/>
                <pc:sldMk cId="2015220180" sldId="2142532184"/>
                <pc2:cmMk id="{F9722D47-D465-45F2-A89A-DF4128848F3D}"/>
              </pc2:cmMkLst>
              <pc226:cmRplyChg chg="add">
                <pc226:chgData name="Eden Tomich" userId="a27bd4cc-cde3-4a41-8405-6735e6d55a3f" providerId="ADAL" clId="{678475E1-E927-4C16-B333-7EF919E7D833}" dt="2024-07-22T16:19:16.261" v="5"/>
                <pc2:cmRplyMkLst xmlns:pc2="http://schemas.microsoft.com/office/powerpoint/2019/9/main/command">
                  <pc:docMk/>
                  <pc:sldMk cId="2015220180" sldId="2142532184"/>
                  <pc2:cmMk id="{F9722D47-D465-45F2-A89A-DF4128848F3D}"/>
                  <pc2:cmRplyMk id="{8FF10407-E797-4B0B-A12F-559A48F5CDCC}"/>
                </pc2:cmRplyMkLst>
              </pc226:cmRplyChg>
            </pc226:cmChg>
            <pc226:cmChg xmlns:pc226="http://schemas.microsoft.com/office/powerpoint/2022/06/main/command" chg="mod">
              <pc226:chgData name="Eden Tomich" userId="a27bd4cc-cde3-4a41-8405-6735e6d55a3f" providerId="ADAL" clId="{678475E1-E927-4C16-B333-7EF919E7D833}" dt="2024-07-22T16:18:12.899" v="4"/>
              <pc2:cmMkLst xmlns:pc2="http://schemas.microsoft.com/office/powerpoint/2019/9/main/command">
                <pc:docMk/>
                <pc:sldMk cId="2015220180" sldId="2142532184"/>
                <pc2:cmMk id="{E5E1ADA6-BCA9-4630-9471-6CC92E922D8C}"/>
              </pc2:cmMkLst>
            </pc226:cmChg>
            <pc226:cmChg xmlns:pc226="http://schemas.microsoft.com/office/powerpoint/2022/06/main/command" chg="mod modTsk">
              <pc226:chgData name="Eden Tomich" userId="a27bd4cc-cde3-4a41-8405-6735e6d55a3f" providerId="ADAL" clId="{678475E1-E927-4C16-B333-7EF919E7D833}" dt="2024-07-22T16:17:51.743" v="3"/>
              <pc2:cmMkLst xmlns:pc2="http://schemas.microsoft.com/office/powerpoint/2019/9/main/command">
                <pc:docMk/>
                <pc:sldMk cId="2015220180" sldId="2142532184"/>
                <pc2:cmMk id="{EC080EAD-DB30-4EAB-9E6D-E1D859E65C4A}"/>
              </pc2:cmMkLst>
              <pc226:cmRplyChg chg="add">
                <pc226:chgData name="Eden Tomich" userId="a27bd4cc-cde3-4a41-8405-6735e6d55a3f" providerId="ADAL" clId="{678475E1-E927-4C16-B333-7EF919E7D833}" dt="2024-07-22T16:17:51.743" v="3"/>
                <pc2:cmRplyMkLst xmlns:pc2="http://schemas.microsoft.com/office/powerpoint/2019/9/main/command">
                  <pc:docMk/>
                  <pc:sldMk cId="2015220180" sldId="2142532184"/>
                  <pc2:cmMk id="{EC080EAD-DB30-4EAB-9E6D-E1D859E65C4A}"/>
                  <pc2:cmRplyMk id="{DE68A270-9279-4E24-A90A-B3D308398DBE}"/>
                </pc2:cmRplyMkLst>
              </pc226:cmRplyChg>
            </pc226:cmChg>
            <pc226:cmChg xmlns:pc226="http://schemas.microsoft.com/office/powerpoint/2022/06/main/command" chg="mod">
              <pc226:chgData name="Eden Tomich" userId="a27bd4cc-cde3-4a41-8405-6735e6d55a3f" providerId="ADAL" clId="{678475E1-E927-4C16-B333-7EF919E7D833}" dt="2024-07-22T16:22:29.874" v="8"/>
              <pc2:cmMkLst xmlns:pc2="http://schemas.microsoft.com/office/powerpoint/2019/9/main/command">
                <pc:docMk/>
                <pc:sldMk cId="2015220180" sldId="2142532184"/>
                <pc2:cmMk id="{A6D74EBB-6CBC-45F4-B8F6-9E180B214DD2}"/>
              </pc2:cmMkLst>
            </pc226:cmChg>
          </p:ext>
        </pc:extLst>
      </pc:sldChg>
      <pc:sldChg chg="modCm">
        <pc:chgData name="Eden Tomich" userId="a27bd4cc-cde3-4a41-8405-6735e6d55a3f" providerId="ADAL" clId="{678475E1-E927-4C16-B333-7EF919E7D833}" dt="2024-07-22T16:26:24.980" v="12"/>
        <pc:sldMkLst>
          <pc:docMk/>
          <pc:sldMk cId="4091944442" sldId="2142532185"/>
        </pc:sldMkLst>
        <pc:extLst>
          <p:ext xmlns:p="http://schemas.openxmlformats.org/presentationml/2006/main" uri="{D6D511B9-2390-475A-947B-AFAB55BFBCF1}">
            <pc226:cmChg xmlns:pc226="http://schemas.microsoft.com/office/powerpoint/2022/06/main/command" chg="mod">
              <pc226:chgData name="Eden Tomich" userId="a27bd4cc-cde3-4a41-8405-6735e6d55a3f" providerId="ADAL" clId="{678475E1-E927-4C16-B333-7EF919E7D833}" dt="2024-07-22T16:24:35.505" v="9"/>
              <pc2:cmMkLst xmlns:pc2="http://schemas.microsoft.com/office/powerpoint/2019/9/main/command">
                <pc:docMk/>
                <pc:sldMk cId="4091944442" sldId="2142532185"/>
                <pc2:cmMk id="{99F01F37-F9C6-44D7-9253-0DE1C8A04287}"/>
              </pc2:cmMkLst>
            </pc226:cmChg>
            <pc226:cmChg xmlns:pc226="http://schemas.microsoft.com/office/powerpoint/2022/06/main/command" chg="">
              <pc226:chgData name="Eden Tomich" userId="a27bd4cc-cde3-4a41-8405-6735e6d55a3f" providerId="ADAL" clId="{678475E1-E927-4C16-B333-7EF919E7D833}" dt="2024-07-22T16:26:24.980" v="12"/>
              <pc2:cmMkLst xmlns:pc2="http://schemas.microsoft.com/office/powerpoint/2019/9/main/command">
                <pc:docMk/>
                <pc:sldMk cId="4091944442" sldId="2142532185"/>
                <pc2:cmMk id="{1FC10ED3-24BD-4E72-BF21-CB7A4B28AD17}"/>
              </pc2:cmMkLst>
              <pc226:cmRplyChg chg="add mod">
                <pc226:chgData name="Eden Tomich" userId="a27bd4cc-cde3-4a41-8405-6735e6d55a3f" providerId="ADAL" clId="{678475E1-E927-4C16-B333-7EF919E7D833}" dt="2024-07-22T16:26:24.980" v="12"/>
                <pc2:cmRplyMkLst xmlns:pc2="http://schemas.microsoft.com/office/powerpoint/2019/9/main/command">
                  <pc:docMk/>
                  <pc:sldMk cId="4091944442" sldId="2142532185"/>
                  <pc2:cmMk id="{1FC10ED3-24BD-4E72-BF21-CB7A4B28AD17}"/>
                  <pc2:cmRplyMk id="{5F6A0315-9E90-4901-B0EC-968103D53B1E}"/>
                </pc2:cmRplyMkLst>
              </pc226:cmRplyChg>
            </pc226:cmChg>
          </p:ext>
        </pc:extLst>
      </pc:sldChg>
      <pc:sldChg chg="modCm">
        <pc:chgData name="Eden Tomich" userId="a27bd4cc-cde3-4a41-8405-6735e6d55a3f" providerId="ADAL" clId="{678475E1-E927-4C16-B333-7EF919E7D833}" dt="2024-07-22T16:28:15.699" v="14"/>
        <pc:sldMkLst>
          <pc:docMk/>
          <pc:sldMk cId="4116346375" sldId="2142532186"/>
        </pc:sldMkLst>
        <pc:extLst>
          <p:ext xmlns:p="http://schemas.openxmlformats.org/presentationml/2006/main" uri="{D6D511B9-2390-475A-947B-AFAB55BFBCF1}">
            <pc226:cmChg xmlns:pc226="http://schemas.microsoft.com/office/powerpoint/2022/06/main/command" chg="mod">
              <pc226:chgData name="Eden Tomich" userId="a27bd4cc-cde3-4a41-8405-6735e6d55a3f" providerId="ADAL" clId="{678475E1-E927-4C16-B333-7EF919E7D833}" dt="2024-07-22T16:28:15.699" v="14"/>
              <pc2:cmMkLst xmlns:pc2="http://schemas.microsoft.com/office/powerpoint/2019/9/main/command">
                <pc:docMk/>
                <pc:sldMk cId="4116346375" sldId="2142532186"/>
                <pc2:cmMk id="{947F2261-99C3-4626-BD92-F18768142C9B}"/>
              </pc2:cmMkLst>
              <pc226:cmRplyChg chg="add mod">
                <pc226:chgData name="Eden Tomich" userId="a27bd4cc-cde3-4a41-8405-6735e6d55a3f" providerId="ADAL" clId="{678475E1-E927-4C16-B333-7EF919E7D833}" dt="2024-07-22T16:28:15.699" v="14"/>
                <pc2:cmRplyMkLst xmlns:pc2="http://schemas.microsoft.com/office/powerpoint/2019/9/main/command">
                  <pc:docMk/>
                  <pc:sldMk cId="4116346375" sldId="2142532186"/>
                  <pc2:cmMk id="{947F2261-99C3-4626-BD92-F18768142C9B}"/>
                  <pc2:cmRplyMk id="{4FBDCB8F-66EB-41E4-BC32-8D5F7BF40E77}"/>
                </pc2:cmRplyMkLst>
              </pc226:cmRplyChg>
            </pc226:cmChg>
          </p:ext>
        </pc:extLst>
      </pc:sldChg>
    </pc:docChg>
  </pc:docChgLst>
  <pc:docChgLst>
    <pc:chgData name="Hadi Hosseini" userId="1c7b5882-8fea-4bc6-91b6-6b091709cfa1" providerId="ADAL" clId="{CC7AFDE9-2F18-4E79-9CD2-889D77D3408E}"/>
    <pc:docChg chg="undo custSel modSld">
      <pc:chgData name="Hadi Hosseini" userId="1c7b5882-8fea-4bc6-91b6-6b091709cfa1" providerId="ADAL" clId="{CC7AFDE9-2F18-4E79-9CD2-889D77D3408E}" dt="2024-07-23T04:56:07.548" v="56"/>
      <pc:docMkLst>
        <pc:docMk/>
      </pc:docMkLst>
      <pc:sldChg chg="modCm">
        <pc:chgData name="Hadi Hosseini" userId="1c7b5882-8fea-4bc6-91b6-6b091709cfa1" providerId="ADAL" clId="{CC7AFDE9-2F18-4E79-9CD2-889D77D3408E}" dt="2024-07-23T04:49:13.290" v="38"/>
        <pc:sldMkLst>
          <pc:docMk/>
          <pc:sldMk cId="557619813" sldId="2102"/>
        </pc:sldMkLst>
        <pc:extLst>
          <p:ext xmlns:p="http://schemas.openxmlformats.org/presentationml/2006/main" uri="{D6D511B9-2390-475A-947B-AFAB55BFBCF1}">
            <pc226:cmChg xmlns:pc226="http://schemas.microsoft.com/office/powerpoint/2022/06/main/command" chg="mod">
              <pc226:chgData name="Hadi Hosseini" userId="1c7b5882-8fea-4bc6-91b6-6b091709cfa1" providerId="ADAL" clId="{CC7AFDE9-2F18-4E79-9CD2-889D77D3408E}" dt="2024-07-23T04:49:03.848" v="36"/>
              <pc2:cmMkLst xmlns:pc2="http://schemas.microsoft.com/office/powerpoint/2019/9/main/command">
                <pc:docMk/>
                <pc:sldMk cId="557619813" sldId="2102"/>
                <pc2:cmMk id="{5A294382-DA7D-4224-B804-3E0EFDF9DD74}"/>
              </pc2:cmMkLst>
              <pc226:cmRplyChg chg="add del">
                <pc226:chgData name="Hadi Hosseini" userId="1c7b5882-8fea-4bc6-91b6-6b091709cfa1" providerId="ADAL" clId="{CC7AFDE9-2F18-4E79-9CD2-889D77D3408E}" dt="2024-07-22T23:31:23.452" v="4"/>
                <pc2:cmRplyMkLst xmlns:pc2="http://schemas.microsoft.com/office/powerpoint/2019/9/main/command">
                  <pc:docMk/>
                  <pc:sldMk cId="557619813" sldId="2102"/>
                  <pc2:cmMk id="{5A294382-DA7D-4224-B804-3E0EFDF9DD74}"/>
                  <pc2:cmRplyMk id="{3FA197C5-E896-48DB-84D3-7DDE9A4A966A}"/>
                </pc2:cmRplyMkLst>
              </pc226:cmRplyChg>
            </pc226:cmChg>
            <pc226:cmChg xmlns:pc226="http://schemas.microsoft.com/office/powerpoint/2022/06/main/command" chg="mod">
              <pc226:chgData name="Hadi Hosseini" userId="1c7b5882-8fea-4bc6-91b6-6b091709cfa1" providerId="ADAL" clId="{CC7AFDE9-2F18-4E79-9CD2-889D77D3408E}" dt="2024-07-23T04:49:09.466" v="37"/>
              <pc2:cmMkLst xmlns:pc2="http://schemas.microsoft.com/office/powerpoint/2019/9/main/command">
                <pc:docMk/>
                <pc:sldMk cId="557619813" sldId="2102"/>
                <pc2:cmMk id="{87050A95-D87C-41A5-A5FB-71EFFCB5E7CF}"/>
              </pc2:cmMkLst>
            </pc226:cmChg>
            <pc226:cmChg xmlns:pc226="http://schemas.microsoft.com/office/powerpoint/2022/06/main/command" chg="mod">
              <pc226:chgData name="Hadi Hosseini" userId="1c7b5882-8fea-4bc6-91b6-6b091709cfa1" providerId="ADAL" clId="{CC7AFDE9-2F18-4E79-9CD2-889D77D3408E}" dt="2024-07-23T04:49:13.290" v="38"/>
              <pc2:cmMkLst xmlns:pc2="http://schemas.microsoft.com/office/powerpoint/2019/9/main/command">
                <pc:docMk/>
                <pc:sldMk cId="557619813" sldId="2102"/>
                <pc2:cmMk id="{40C022F9-B342-4421-80B2-024E60667802}"/>
              </pc2:cmMkLst>
            </pc226:cmChg>
          </p:ext>
        </pc:extLst>
      </pc:sldChg>
      <pc:sldChg chg="modCm">
        <pc:chgData name="Hadi Hosseini" userId="1c7b5882-8fea-4bc6-91b6-6b091709cfa1" providerId="ADAL" clId="{CC7AFDE9-2F18-4E79-9CD2-889D77D3408E}" dt="2024-07-23T04:55:16.645" v="55"/>
        <pc:sldMkLst>
          <pc:docMk/>
          <pc:sldMk cId="1287883219" sldId="5250"/>
        </pc:sldMkLst>
        <pc:extLst>
          <p:ext xmlns:p="http://schemas.openxmlformats.org/presentationml/2006/main" uri="{D6D511B9-2390-475A-947B-AFAB55BFBCF1}">
            <pc226:cmChg xmlns:pc226="http://schemas.microsoft.com/office/powerpoint/2022/06/main/command" chg="">
              <pc226:chgData name="Hadi Hosseini" userId="1c7b5882-8fea-4bc6-91b6-6b091709cfa1" providerId="ADAL" clId="{CC7AFDE9-2F18-4E79-9CD2-889D77D3408E}" dt="2024-07-23T04:55:16.645" v="55"/>
              <pc2:cmMkLst xmlns:pc2="http://schemas.microsoft.com/office/powerpoint/2019/9/main/command">
                <pc:docMk/>
                <pc:sldMk cId="1287883219" sldId="5250"/>
                <pc2:cmMk id="{08DDCEE7-5A7D-4B99-B3B9-D4F5C7790759}"/>
              </pc2:cmMkLst>
              <pc226:cmRplyChg chg="add">
                <pc226:chgData name="Hadi Hosseini" userId="1c7b5882-8fea-4bc6-91b6-6b091709cfa1" providerId="ADAL" clId="{CC7AFDE9-2F18-4E79-9CD2-889D77D3408E}" dt="2024-07-23T04:55:16.645" v="55"/>
                <pc2:cmRplyMkLst xmlns:pc2="http://schemas.microsoft.com/office/powerpoint/2019/9/main/command">
                  <pc:docMk/>
                  <pc:sldMk cId="1287883219" sldId="5250"/>
                  <pc2:cmMk id="{08DDCEE7-5A7D-4B99-B3B9-D4F5C7790759}"/>
                  <pc2:cmRplyMk id="{3BA9293C-6258-4577-B981-861B63335CD1}"/>
                </pc2:cmRplyMkLst>
              </pc226:cmRplyChg>
            </pc226:cmChg>
          </p:ext>
        </pc:extLst>
      </pc:sldChg>
      <pc:sldChg chg="modCm">
        <pc:chgData name="Hadi Hosseini" userId="1c7b5882-8fea-4bc6-91b6-6b091709cfa1" providerId="ADAL" clId="{CC7AFDE9-2F18-4E79-9CD2-889D77D3408E}" dt="2024-07-22T23:05:09.758" v="0"/>
        <pc:sldMkLst>
          <pc:docMk/>
          <pc:sldMk cId="2868739482" sldId="2142532125"/>
        </pc:sldMkLst>
        <pc:extLst>
          <p:ext xmlns:p="http://schemas.openxmlformats.org/presentationml/2006/main" uri="{D6D511B9-2390-475A-947B-AFAB55BFBCF1}">
            <pc226:cmChg xmlns:pc226="http://schemas.microsoft.com/office/powerpoint/2022/06/main/command" chg="">
              <pc226:chgData name="Hadi Hosseini" userId="1c7b5882-8fea-4bc6-91b6-6b091709cfa1" providerId="ADAL" clId="{CC7AFDE9-2F18-4E79-9CD2-889D77D3408E}" dt="2024-07-22T23:05:09.758" v="0"/>
              <pc2:cmMkLst xmlns:pc2="http://schemas.microsoft.com/office/powerpoint/2019/9/main/command">
                <pc:docMk/>
                <pc:sldMk cId="2868739482" sldId="2142532125"/>
                <pc2:cmMk id="{BE0E91FF-CEFC-4D3A-A3FD-5BC5D0A4B421}"/>
              </pc2:cmMkLst>
              <pc226:cmRplyChg chg="add">
                <pc226:chgData name="Hadi Hosseini" userId="1c7b5882-8fea-4bc6-91b6-6b091709cfa1" providerId="ADAL" clId="{CC7AFDE9-2F18-4E79-9CD2-889D77D3408E}" dt="2024-07-22T23:05:09.758" v="0"/>
                <pc2:cmRplyMkLst xmlns:pc2="http://schemas.microsoft.com/office/powerpoint/2019/9/main/command">
                  <pc:docMk/>
                  <pc:sldMk cId="2868739482" sldId="2142532125"/>
                  <pc2:cmMk id="{BE0E91FF-CEFC-4D3A-A3FD-5BC5D0A4B421}"/>
                  <pc2:cmRplyMk id="{3DDE3A89-AF55-45DA-B592-1398918C39C9}"/>
                </pc2:cmRplyMkLst>
              </pc226:cmRplyChg>
            </pc226:cmChg>
          </p:ext>
        </pc:extLst>
      </pc:sldChg>
      <pc:sldChg chg="modCm">
        <pc:chgData name="Hadi Hosseini" userId="1c7b5882-8fea-4bc6-91b6-6b091709cfa1" providerId="ADAL" clId="{CC7AFDE9-2F18-4E79-9CD2-889D77D3408E}" dt="2024-07-23T04:56:07.548" v="56"/>
        <pc:sldMkLst>
          <pc:docMk/>
          <pc:sldMk cId="3243444529" sldId="2142532175"/>
        </pc:sldMkLst>
        <pc:extLst>
          <p:ext xmlns:p="http://schemas.openxmlformats.org/presentationml/2006/main" uri="{D6D511B9-2390-475A-947B-AFAB55BFBCF1}">
            <pc226:cmChg xmlns:pc226="http://schemas.microsoft.com/office/powerpoint/2022/06/main/command" chg="mod">
              <pc226:chgData name="Hadi Hosseini" userId="1c7b5882-8fea-4bc6-91b6-6b091709cfa1" providerId="ADAL" clId="{CC7AFDE9-2F18-4E79-9CD2-889D77D3408E}" dt="2024-07-23T04:50:54.859" v="49"/>
              <pc2:cmMkLst xmlns:pc2="http://schemas.microsoft.com/office/powerpoint/2019/9/main/command">
                <pc:docMk/>
                <pc:sldMk cId="3243444529" sldId="2142532175"/>
                <pc2:cmMk id="{C33C1A5D-7FEF-4069-8F5E-D3C709AB76E7}"/>
              </pc2:cmMkLst>
            </pc226:cmChg>
            <pc226:cmChg xmlns:pc226="http://schemas.microsoft.com/office/powerpoint/2022/06/main/command" chg="">
              <pc226:chgData name="Hadi Hosseini" userId="1c7b5882-8fea-4bc6-91b6-6b091709cfa1" providerId="ADAL" clId="{CC7AFDE9-2F18-4E79-9CD2-889D77D3408E}" dt="2024-07-23T04:56:07.548" v="56"/>
              <pc2:cmMkLst xmlns:pc2="http://schemas.microsoft.com/office/powerpoint/2019/9/main/command">
                <pc:docMk/>
                <pc:sldMk cId="3243444529" sldId="2142532175"/>
                <pc2:cmMk id="{DDBF4E7D-E152-4795-B434-13318258B34F}"/>
              </pc2:cmMkLst>
              <pc226:cmRplyChg chg="add">
                <pc226:chgData name="Hadi Hosseini" userId="1c7b5882-8fea-4bc6-91b6-6b091709cfa1" providerId="ADAL" clId="{CC7AFDE9-2F18-4E79-9CD2-889D77D3408E}" dt="2024-07-23T04:56:07.548" v="56"/>
                <pc2:cmRplyMkLst xmlns:pc2="http://schemas.microsoft.com/office/powerpoint/2019/9/main/command">
                  <pc:docMk/>
                  <pc:sldMk cId="3243444529" sldId="2142532175"/>
                  <pc2:cmMk id="{DDBF4E7D-E152-4795-B434-13318258B34F}"/>
                  <pc2:cmRplyMk id="{25226A94-EA3D-45A3-9DCB-8E9C53322A48}"/>
                </pc2:cmRplyMkLst>
              </pc226:cmRplyChg>
            </pc226:cmChg>
          </p:ext>
        </pc:extLst>
      </pc:sldChg>
      <pc:sldChg chg="modCm">
        <pc:chgData name="Hadi Hosseini" userId="1c7b5882-8fea-4bc6-91b6-6b091709cfa1" providerId="ADAL" clId="{CC7AFDE9-2F18-4E79-9CD2-889D77D3408E}" dt="2024-07-23T04:49:52.129" v="42"/>
        <pc:sldMkLst>
          <pc:docMk/>
          <pc:sldMk cId="3010683670" sldId="2142532178"/>
        </pc:sldMkLst>
        <pc:extLst>
          <p:ext xmlns:p="http://schemas.openxmlformats.org/presentationml/2006/main" uri="{D6D511B9-2390-475A-947B-AFAB55BFBCF1}">
            <pc226:cmChg xmlns:pc226="http://schemas.microsoft.com/office/powerpoint/2022/06/main/command" chg="mod">
              <pc226:chgData name="Hadi Hosseini" userId="1c7b5882-8fea-4bc6-91b6-6b091709cfa1" providerId="ADAL" clId="{CC7AFDE9-2F18-4E79-9CD2-889D77D3408E}" dt="2024-07-23T04:49:52.129" v="42"/>
              <pc2:cmMkLst xmlns:pc2="http://schemas.microsoft.com/office/powerpoint/2019/9/main/command">
                <pc:docMk/>
                <pc:sldMk cId="3010683670" sldId="2142532178"/>
                <pc2:cmMk id="{E4A1291E-483E-4D02-B0AF-8AFB28F159D8}"/>
              </pc2:cmMkLst>
            </pc226:cmChg>
            <pc226:cmChg xmlns:pc226="http://schemas.microsoft.com/office/powerpoint/2022/06/main/command" chg="mod">
              <pc226:chgData name="Hadi Hosseini" userId="1c7b5882-8fea-4bc6-91b6-6b091709cfa1" providerId="ADAL" clId="{CC7AFDE9-2F18-4E79-9CD2-889D77D3408E}" dt="2024-07-23T04:49:49.758" v="41"/>
              <pc2:cmMkLst xmlns:pc2="http://schemas.microsoft.com/office/powerpoint/2019/9/main/command">
                <pc:docMk/>
                <pc:sldMk cId="3010683670" sldId="2142532178"/>
                <pc2:cmMk id="{3D0D2327-EDBD-4D48-9690-BA544C18CA47}"/>
              </pc2:cmMkLst>
            </pc226:cmChg>
            <pc226:cmChg xmlns:pc226="http://schemas.microsoft.com/office/powerpoint/2022/06/main/command" chg="mod">
              <pc226:chgData name="Hadi Hosseini" userId="1c7b5882-8fea-4bc6-91b6-6b091709cfa1" providerId="ADAL" clId="{CC7AFDE9-2F18-4E79-9CD2-889D77D3408E}" dt="2024-07-23T04:49:47.435" v="40"/>
              <pc2:cmMkLst xmlns:pc2="http://schemas.microsoft.com/office/powerpoint/2019/9/main/command">
                <pc:docMk/>
                <pc:sldMk cId="3010683670" sldId="2142532178"/>
                <pc2:cmMk id="{166754EB-E532-49C6-B25E-1604FC07FBAA}"/>
              </pc2:cmMkLst>
            </pc226:cmChg>
          </p:ext>
        </pc:extLst>
      </pc:sldChg>
      <pc:sldChg chg="modCm">
        <pc:chgData name="Hadi Hosseini" userId="1c7b5882-8fea-4bc6-91b6-6b091709cfa1" providerId="ADAL" clId="{CC7AFDE9-2F18-4E79-9CD2-889D77D3408E}" dt="2024-07-23T04:50:09.733" v="44"/>
        <pc:sldMkLst>
          <pc:docMk/>
          <pc:sldMk cId="2840004694" sldId="2142532179"/>
        </pc:sldMkLst>
        <pc:extLst>
          <p:ext xmlns:p="http://schemas.openxmlformats.org/presentationml/2006/main" uri="{D6D511B9-2390-475A-947B-AFAB55BFBCF1}">
            <pc226:cmChg xmlns:pc226="http://schemas.microsoft.com/office/powerpoint/2022/06/main/command" chg="mod">
              <pc226:chgData name="Hadi Hosseini" userId="1c7b5882-8fea-4bc6-91b6-6b091709cfa1" providerId="ADAL" clId="{CC7AFDE9-2F18-4E79-9CD2-889D77D3408E}" dt="2024-07-23T04:50:07.036" v="43"/>
              <pc2:cmMkLst xmlns:pc2="http://schemas.microsoft.com/office/powerpoint/2019/9/main/command">
                <pc:docMk/>
                <pc:sldMk cId="2840004694" sldId="2142532179"/>
                <pc2:cmMk id="{9DECEC3F-E03A-4ED0-AD53-B4C33B668DCB}"/>
              </pc2:cmMkLst>
            </pc226:cmChg>
            <pc226:cmChg xmlns:pc226="http://schemas.microsoft.com/office/powerpoint/2022/06/main/command" chg="mod">
              <pc226:chgData name="Hadi Hosseini" userId="1c7b5882-8fea-4bc6-91b6-6b091709cfa1" providerId="ADAL" clId="{CC7AFDE9-2F18-4E79-9CD2-889D77D3408E}" dt="2024-07-23T04:50:09.733" v="44"/>
              <pc2:cmMkLst xmlns:pc2="http://schemas.microsoft.com/office/powerpoint/2019/9/main/command">
                <pc:docMk/>
                <pc:sldMk cId="2840004694" sldId="2142532179"/>
                <pc2:cmMk id="{D8C8A995-C61E-4F51-B9B5-8AC1B9E1E77B}"/>
              </pc2:cmMkLst>
            </pc226:cmChg>
            <pc226:cmChg xmlns:pc226="http://schemas.microsoft.com/office/powerpoint/2022/06/main/command" chg="mod">
              <pc226:chgData name="Hadi Hosseini" userId="1c7b5882-8fea-4bc6-91b6-6b091709cfa1" providerId="ADAL" clId="{CC7AFDE9-2F18-4E79-9CD2-889D77D3408E}" dt="2024-07-22T23:10:16.271" v="2"/>
              <pc2:cmMkLst xmlns:pc2="http://schemas.microsoft.com/office/powerpoint/2019/9/main/command">
                <pc:docMk/>
                <pc:sldMk cId="2840004694" sldId="2142532179"/>
                <pc2:cmMk id="{549B69A6-C500-497B-B853-B26296A44491}"/>
              </pc2:cmMkLst>
              <pc226:cmRplyChg chg="add">
                <pc226:chgData name="Hadi Hosseini" userId="1c7b5882-8fea-4bc6-91b6-6b091709cfa1" providerId="ADAL" clId="{CC7AFDE9-2F18-4E79-9CD2-889D77D3408E}" dt="2024-07-22T23:10:08.661" v="1"/>
                <pc2:cmRplyMkLst xmlns:pc2="http://schemas.microsoft.com/office/powerpoint/2019/9/main/command">
                  <pc:docMk/>
                  <pc:sldMk cId="2840004694" sldId="2142532179"/>
                  <pc2:cmMk id="{549B69A6-C500-497B-B853-B26296A44491}"/>
                  <pc2:cmRplyMk id="{E5D654E7-A700-4E93-BA68-7E138DB813E9}"/>
                </pc2:cmRplyMkLst>
              </pc226:cmRplyChg>
            </pc226:cmChg>
          </p:ext>
        </pc:extLst>
      </pc:sldChg>
      <pc:sldChg chg="modCm">
        <pc:chgData name="Hadi Hosseini" userId="1c7b5882-8fea-4bc6-91b6-6b091709cfa1" providerId="ADAL" clId="{CC7AFDE9-2F18-4E79-9CD2-889D77D3408E}" dt="2024-07-23T04:50:39.535" v="48"/>
        <pc:sldMkLst>
          <pc:docMk/>
          <pc:sldMk cId="607764500" sldId="2142532180"/>
        </pc:sldMkLst>
        <pc:extLst>
          <p:ext xmlns:p="http://schemas.openxmlformats.org/presentationml/2006/main" uri="{D6D511B9-2390-475A-947B-AFAB55BFBCF1}">
            <pc226:cmChg xmlns:pc226="http://schemas.microsoft.com/office/powerpoint/2022/06/main/command" chg="mod">
              <pc226:chgData name="Hadi Hosseini" userId="1c7b5882-8fea-4bc6-91b6-6b091709cfa1" providerId="ADAL" clId="{CC7AFDE9-2F18-4E79-9CD2-889D77D3408E}" dt="2024-07-23T04:50:39.535" v="48"/>
              <pc2:cmMkLst xmlns:pc2="http://schemas.microsoft.com/office/powerpoint/2019/9/main/command">
                <pc:docMk/>
                <pc:sldMk cId="607764500" sldId="2142532180"/>
                <pc2:cmMk id="{BB465E09-C161-4DCF-B09B-58BB8BF32C54}"/>
              </pc2:cmMkLst>
            </pc226:cmChg>
            <pc226:cmChg xmlns:pc226="http://schemas.microsoft.com/office/powerpoint/2022/06/main/command" chg="mod">
              <pc226:chgData name="Hadi Hosseini" userId="1c7b5882-8fea-4bc6-91b6-6b091709cfa1" providerId="ADAL" clId="{CC7AFDE9-2F18-4E79-9CD2-889D77D3408E}" dt="2024-07-23T04:50:16.922" v="46"/>
              <pc2:cmMkLst xmlns:pc2="http://schemas.microsoft.com/office/powerpoint/2019/9/main/command">
                <pc:docMk/>
                <pc:sldMk cId="607764500" sldId="2142532180"/>
                <pc2:cmMk id="{28512CCA-9CE5-4D84-926F-80F5AFF17C89}"/>
              </pc2:cmMkLst>
            </pc226:cmChg>
          </p:ext>
        </pc:extLst>
      </pc:sldChg>
      <pc:sldChg chg="addSp delSp modSp mod modCm">
        <pc:chgData name="Hadi Hosseini" userId="1c7b5882-8fea-4bc6-91b6-6b091709cfa1" providerId="ADAL" clId="{CC7AFDE9-2F18-4E79-9CD2-889D77D3408E}" dt="2024-07-23T04:47:00.421" v="35"/>
        <pc:sldMkLst>
          <pc:docMk/>
          <pc:sldMk cId="2015220180" sldId="2142532184"/>
        </pc:sldMkLst>
        <pc:spChg chg="mod ord">
          <ac:chgData name="Hadi Hosseini" userId="1c7b5882-8fea-4bc6-91b6-6b091709cfa1" providerId="ADAL" clId="{CC7AFDE9-2F18-4E79-9CD2-889D77D3408E}" dt="2024-07-23T04:45:22.779" v="29" actId="20577"/>
          <ac:spMkLst>
            <pc:docMk/>
            <pc:sldMk cId="2015220180" sldId="2142532184"/>
            <ac:spMk id="5" creationId="{6E8B8FE3-5A7D-136B-A4BD-F2C76A7C468F}"/>
          </ac:spMkLst>
        </pc:spChg>
        <pc:spChg chg="mod">
          <ac:chgData name="Hadi Hosseini" userId="1c7b5882-8fea-4bc6-91b6-6b091709cfa1" providerId="ADAL" clId="{CC7AFDE9-2F18-4E79-9CD2-889D77D3408E}" dt="2024-07-23T04:46:20.718" v="33" actId="207"/>
          <ac:spMkLst>
            <pc:docMk/>
            <pc:sldMk cId="2015220180" sldId="2142532184"/>
            <ac:spMk id="15" creationId="{9882D5C0-2281-0E3D-5F39-8E79985F9DEE}"/>
          </ac:spMkLst>
        </pc:spChg>
        <pc:spChg chg="mod">
          <ac:chgData name="Hadi Hosseini" userId="1c7b5882-8fea-4bc6-91b6-6b091709cfa1" providerId="ADAL" clId="{CC7AFDE9-2F18-4E79-9CD2-889D77D3408E}" dt="2024-07-23T04:45:36.589" v="30" actId="13926"/>
          <ac:spMkLst>
            <pc:docMk/>
            <pc:sldMk cId="2015220180" sldId="2142532184"/>
            <ac:spMk id="27" creationId="{EF42D897-CA1F-FBC5-0AAF-1FEBC9B3F03A}"/>
          </ac:spMkLst>
        </pc:spChg>
        <pc:spChg chg="mod">
          <ac:chgData name="Hadi Hosseini" userId="1c7b5882-8fea-4bc6-91b6-6b091709cfa1" providerId="ADAL" clId="{CC7AFDE9-2F18-4E79-9CD2-889D77D3408E}" dt="2024-07-23T04:35:57.600" v="5" actId="13926"/>
          <ac:spMkLst>
            <pc:docMk/>
            <pc:sldMk cId="2015220180" sldId="2142532184"/>
            <ac:spMk id="35" creationId="{58486F66-EF65-B797-6DD7-7177C90F3F04}"/>
          </ac:spMkLst>
        </pc:spChg>
        <pc:picChg chg="del mod">
          <ac:chgData name="Hadi Hosseini" userId="1c7b5882-8fea-4bc6-91b6-6b091709cfa1" providerId="ADAL" clId="{CC7AFDE9-2F18-4E79-9CD2-889D77D3408E}" dt="2024-07-23T04:45:12.839" v="26" actId="478"/>
          <ac:picMkLst>
            <pc:docMk/>
            <pc:sldMk cId="2015220180" sldId="2142532184"/>
            <ac:picMk id="4" creationId="{44078990-4ABF-2911-2736-793A6A78ADD0}"/>
          </ac:picMkLst>
        </pc:picChg>
        <pc:picChg chg="add mod modCrop">
          <ac:chgData name="Hadi Hosseini" userId="1c7b5882-8fea-4bc6-91b6-6b091709cfa1" providerId="ADAL" clId="{CC7AFDE9-2F18-4E79-9CD2-889D77D3408E}" dt="2024-07-23T04:45:09.631" v="25" actId="1036"/>
          <ac:picMkLst>
            <pc:docMk/>
            <pc:sldMk cId="2015220180" sldId="2142532184"/>
            <ac:picMk id="7" creationId="{670B83B0-3641-562A-78ED-5E80DE3961AC}"/>
          </ac:picMkLst>
        </pc:picChg>
        <pc:extLst>
          <p:ext xmlns:p="http://schemas.openxmlformats.org/presentationml/2006/main" uri="{D6D511B9-2390-475A-947B-AFAB55BFBCF1}">
            <pc226:cmChg xmlns:pc226="http://schemas.microsoft.com/office/powerpoint/2022/06/main/command" chg="mod">
              <pc226:chgData name="Hadi Hosseini" userId="1c7b5882-8fea-4bc6-91b6-6b091709cfa1" providerId="ADAL" clId="{CC7AFDE9-2F18-4E79-9CD2-889D77D3408E}" dt="2024-07-23T04:47:00.421" v="35"/>
              <pc2:cmMkLst xmlns:pc2="http://schemas.microsoft.com/office/powerpoint/2019/9/main/command">
                <pc:docMk/>
                <pc:sldMk cId="2015220180" sldId="2142532184"/>
                <pc2:cmMk id="{413D231C-04E3-4E51-8DA9-190DC9900088}"/>
              </pc2:cmMkLst>
            </pc226:cmChg>
            <pc226:cmChg xmlns:pc226="http://schemas.microsoft.com/office/powerpoint/2022/06/main/command" chg="mod">
              <pc226:chgData name="Hadi Hosseini" userId="1c7b5882-8fea-4bc6-91b6-6b091709cfa1" providerId="ADAL" clId="{CC7AFDE9-2F18-4E79-9CD2-889D77D3408E}" dt="2024-07-23T04:46:47.505" v="34"/>
              <pc2:cmMkLst xmlns:pc2="http://schemas.microsoft.com/office/powerpoint/2019/9/main/command">
                <pc:docMk/>
                <pc:sldMk cId="2015220180" sldId="2142532184"/>
                <pc2:cmMk id="{F9722D47-D465-45F2-A89A-DF4128848F3D}"/>
              </pc2:cmMkLst>
            </pc226:cmChg>
            <pc226:cmChg xmlns:pc226="http://schemas.microsoft.com/office/powerpoint/2022/06/main/command" chg="mod">
              <pc226:chgData name="Hadi Hosseini" userId="1c7b5882-8fea-4bc6-91b6-6b091709cfa1" providerId="ADAL" clId="{CC7AFDE9-2F18-4E79-9CD2-889D77D3408E}" dt="2024-07-23T04:45:12.842" v="27" actId="2056"/>
              <pc2:cmMkLst xmlns:pc2="http://schemas.microsoft.com/office/powerpoint/2019/9/main/command">
                <pc:docMk/>
                <pc:sldMk cId="2015220180" sldId="2142532184"/>
                <pc2:cmMk id="{EC080EAD-DB30-4EAB-9E6D-E1D859E65C4A}"/>
              </pc2:cmMkLst>
            </pc226:cmChg>
          </p:ext>
        </pc:extLst>
      </pc:sldChg>
      <pc:sldChg chg="modCm">
        <pc:chgData name="Hadi Hosseini" userId="1c7b5882-8fea-4bc6-91b6-6b091709cfa1" providerId="ADAL" clId="{CC7AFDE9-2F18-4E79-9CD2-889D77D3408E}" dt="2024-07-23T04:54:33.903" v="54"/>
        <pc:sldMkLst>
          <pc:docMk/>
          <pc:sldMk cId="2057719468" sldId="2142532187"/>
        </pc:sldMkLst>
        <pc:extLst>
          <p:ext xmlns:p="http://schemas.openxmlformats.org/presentationml/2006/main" uri="{D6D511B9-2390-475A-947B-AFAB55BFBCF1}">
            <pc226:cmChg xmlns:pc226="http://schemas.microsoft.com/office/powerpoint/2022/06/main/command" chg="mod">
              <pc226:chgData name="Hadi Hosseini" userId="1c7b5882-8fea-4bc6-91b6-6b091709cfa1" providerId="ADAL" clId="{CC7AFDE9-2F18-4E79-9CD2-889D77D3408E}" dt="2024-07-23T04:51:38.460" v="50"/>
              <pc2:cmMkLst xmlns:pc2="http://schemas.microsoft.com/office/powerpoint/2019/9/main/command">
                <pc:docMk/>
                <pc:sldMk cId="2057719468" sldId="2142532187"/>
                <pc2:cmMk id="{FC1B5D31-C60F-4A9F-A4B8-BF2D8AF2D39E}"/>
              </pc2:cmMkLst>
            </pc226:cmChg>
            <pc226:cmChg xmlns:pc226="http://schemas.microsoft.com/office/powerpoint/2022/06/main/command" chg="mod">
              <pc226:chgData name="Hadi Hosseini" userId="1c7b5882-8fea-4bc6-91b6-6b091709cfa1" providerId="ADAL" clId="{CC7AFDE9-2F18-4E79-9CD2-889D77D3408E}" dt="2024-07-23T04:51:40.410" v="51"/>
              <pc2:cmMkLst xmlns:pc2="http://schemas.microsoft.com/office/powerpoint/2019/9/main/command">
                <pc:docMk/>
                <pc:sldMk cId="2057719468" sldId="2142532187"/>
                <pc2:cmMk id="{3A7D5635-A687-42B3-ADB7-7FF855412C29}"/>
              </pc2:cmMkLst>
            </pc226:cmChg>
            <pc226:cmChg xmlns:pc226="http://schemas.microsoft.com/office/powerpoint/2022/06/main/command" chg="mod">
              <pc226:chgData name="Hadi Hosseini" userId="1c7b5882-8fea-4bc6-91b6-6b091709cfa1" providerId="ADAL" clId="{CC7AFDE9-2F18-4E79-9CD2-889D77D3408E}" dt="2024-07-23T04:54:33.903" v="54"/>
              <pc2:cmMkLst xmlns:pc2="http://schemas.microsoft.com/office/powerpoint/2019/9/main/command">
                <pc:docMk/>
                <pc:sldMk cId="2057719468" sldId="2142532187"/>
                <pc2:cmMk id="{D22A1E69-875D-4D18-BB2F-B2C422EC5C27}"/>
              </pc2:cmMkLst>
              <pc226:cmRplyChg chg="add">
                <pc226:chgData name="Hadi Hosseini" userId="1c7b5882-8fea-4bc6-91b6-6b091709cfa1" providerId="ADAL" clId="{CC7AFDE9-2F18-4E79-9CD2-889D77D3408E}" dt="2024-07-23T04:54:31.009" v="53"/>
                <pc2:cmRplyMkLst xmlns:pc2="http://schemas.microsoft.com/office/powerpoint/2019/9/main/command">
                  <pc:docMk/>
                  <pc:sldMk cId="2057719468" sldId="2142532187"/>
                  <pc2:cmMk id="{D22A1E69-875D-4D18-BB2F-B2C422EC5C27}"/>
                  <pc2:cmRplyMk id="{4937F63C-11E5-4205-AAD5-E605F0BA33E4}"/>
                </pc2:cmRplyMkLst>
              </pc226:cmRplyChg>
            </pc226:cmChg>
            <pc226:cmChg xmlns:pc226="http://schemas.microsoft.com/office/powerpoint/2022/06/main/command" chg="mod">
              <pc226:chgData name="Hadi Hosseini" userId="1c7b5882-8fea-4bc6-91b6-6b091709cfa1" providerId="ADAL" clId="{CC7AFDE9-2F18-4E79-9CD2-889D77D3408E}" dt="2024-07-23T04:51:42.715" v="52"/>
              <pc2:cmMkLst xmlns:pc2="http://schemas.microsoft.com/office/powerpoint/2019/9/main/command">
                <pc:docMk/>
                <pc:sldMk cId="2057719468" sldId="2142532187"/>
                <pc2:cmMk id="{566A26FE-4841-49CC-9265-14C5B0EAC93B}"/>
              </pc2:cmMkLst>
            </pc226:cmChg>
          </p:ext>
        </pc:extLst>
      </pc:sldChg>
    </pc:docChg>
  </pc:docChgLst>
  <pc:docChgLst>
    <pc:chgData name="Dewi Sandra" userId="070b1a56-4154-42a3-ae18-9bec65e7e2bd" providerId="ADAL" clId="{B9B5CFA6-AE74-42D1-9E6F-661FAD51FE40}"/>
    <pc:docChg chg="undo custSel addSld modSld modSection">
      <pc:chgData name="Dewi Sandra" userId="070b1a56-4154-42a3-ae18-9bec65e7e2bd" providerId="ADAL" clId="{B9B5CFA6-AE74-42D1-9E6F-661FAD51FE40}" dt="2024-07-23T21:21:56.953" v="471"/>
      <pc:docMkLst>
        <pc:docMk/>
      </pc:docMkLst>
      <pc:sldChg chg="modSp mod">
        <pc:chgData name="Dewi Sandra" userId="070b1a56-4154-42a3-ae18-9bec65e7e2bd" providerId="ADAL" clId="{B9B5CFA6-AE74-42D1-9E6F-661FAD51FE40}" dt="2024-07-23T21:09:57.765" v="438"/>
        <pc:sldMkLst>
          <pc:docMk/>
          <pc:sldMk cId="3909400081" sldId="1334"/>
        </pc:sldMkLst>
        <pc:spChg chg="mod">
          <ac:chgData name="Dewi Sandra" userId="070b1a56-4154-42a3-ae18-9bec65e7e2bd" providerId="ADAL" clId="{B9B5CFA6-AE74-42D1-9E6F-661FAD51FE40}" dt="2024-07-23T21:09:57.765" v="438"/>
          <ac:spMkLst>
            <pc:docMk/>
            <pc:sldMk cId="3909400081" sldId="1334"/>
            <ac:spMk id="21" creationId="{DC14448B-14F9-B13E-92EF-B7EEBF9AC748}"/>
          </ac:spMkLst>
        </pc:spChg>
      </pc:sldChg>
      <pc:sldChg chg="modSp mod">
        <pc:chgData name="Dewi Sandra" userId="070b1a56-4154-42a3-ae18-9bec65e7e2bd" providerId="ADAL" clId="{B9B5CFA6-AE74-42D1-9E6F-661FAD51FE40}" dt="2024-07-23T21:11:03.082" v="452"/>
        <pc:sldMkLst>
          <pc:docMk/>
          <pc:sldMk cId="278243637" sldId="1926"/>
        </pc:sldMkLst>
        <pc:spChg chg="mod">
          <ac:chgData name="Dewi Sandra" userId="070b1a56-4154-42a3-ae18-9bec65e7e2bd" providerId="ADAL" clId="{B9B5CFA6-AE74-42D1-9E6F-661FAD51FE40}" dt="2024-07-23T21:11:03.082" v="452"/>
          <ac:spMkLst>
            <pc:docMk/>
            <pc:sldMk cId="278243637" sldId="1926"/>
            <ac:spMk id="5" creationId="{CD07A280-B737-9F4B-A2C8-22F1B1E1F762}"/>
          </ac:spMkLst>
        </pc:spChg>
      </pc:sldChg>
      <pc:sldChg chg="modSp mod">
        <pc:chgData name="Dewi Sandra" userId="070b1a56-4154-42a3-ae18-9bec65e7e2bd" providerId="ADAL" clId="{B9B5CFA6-AE74-42D1-9E6F-661FAD51FE40}" dt="2024-07-23T21:08:59.118" v="428" actId="20577"/>
        <pc:sldMkLst>
          <pc:docMk/>
          <pc:sldMk cId="3249320654" sldId="1987"/>
        </pc:sldMkLst>
        <pc:spChg chg="mod">
          <ac:chgData name="Dewi Sandra" userId="070b1a56-4154-42a3-ae18-9bec65e7e2bd" providerId="ADAL" clId="{B9B5CFA6-AE74-42D1-9E6F-661FAD51FE40}" dt="2024-07-23T21:08:59.118" v="428" actId="20577"/>
          <ac:spMkLst>
            <pc:docMk/>
            <pc:sldMk cId="3249320654" sldId="1987"/>
            <ac:spMk id="2" creationId="{13F73D30-C0E7-FC15-18FB-14EE72FF1A1F}"/>
          </ac:spMkLst>
        </pc:spChg>
      </pc:sldChg>
      <pc:sldChg chg="addSp delSp modSp mod addCm modCm">
        <pc:chgData name="Dewi Sandra" userId="070b1a56-4154-42a3-ae18-9bec65e7e2bd" providerId="ADAL" clId="{B9B5CFA6-AE74-42D1-9E6F-661FAD51FE40}" dt="2024-07-23T21:09:31.873" v="433"/>
        <pc:sldMkLst>
          <pc:docMk/>
          <pc:sldMk cId="557619813" sldId="2102"/>
        </pc:sldMkLst>
        <pc:spChg chg="mod">
          <ac:chgData name="Dewi Sandra" userId="070b1a56-4154-42a3-ae18-9bec65e7e2bd" providerId="ADAL" clId="{B9B5CFA6-AE74-42D1-9E6F-661FAD51FE40}" dt="2024-07-23T20:56:54.584" v="410" actId="20577"/>
          <ac:spMkLst>
            <pc:docMk/>
            <pc:sldMk cId="557619813" sldId="2102"/>
            <ac:spMk id="4" creationId="{63E187D9-C2FB-1D64-6D2D-C3755166AE26}"/>
          </ac:spMkLst>
        </pc:spChg>
        <pc:spChg chg="mod">
          <ac:chgData name="Dewi Sandra" userId="070b1a56-4154-42a3-ae18-9bec65e7e2bd" providerId="ADAL" clId="{B9B5CFA6-AE74-42D1-9E6F-661FAD51FE40}" dt="2024-07-23T17:39:33.839" v="43" actId="13926"/>
          <ac:spMkLst>
            <pc:docMk/>
            <pc:sldMk cId="557619813" sldId="2102"/>
            <ac:spMk id="5" creationId="{8AED957B-8BD6-2BB3-760F-C642ABA2713F}"/>
          </ac:spMkLst>
        </pc:spChg>
        <pc:spChg chg="mod">
          <ac:chgData name="Dewi Sandra" userId="070b1a56-4154-42a3-ae18-9bec65e7e2bd" providerId="ADAL" clId="{B9B5CFA6-AE74-42D1-9E6F-661FAD51FE40}" dt="2024-07-23T21:09:31.873" v="433"/>
          <ac:spMkLst>
            <pc:docMk/>
            <pc:sldMk cId="557619813" sldId="2102"/>
            <ac:spMk id="7" creationId="{FE948B36-A30C-C135-6524-451905B92FA3}"/>
          </ac:spMkLst>
        </pc:spChg>
        <pc:spChg chg="add del mod">
          <ac:chgData name="Dewi Sandra" userId="070b1a56-4154-42a3-ae18-9bec65e7e2bd" providerId="ADAL" clId="{B9B5CFA6-AE74-42D1-9E6F-661FAD51FE40}" dt="2024-07-23T17:39:22.864" v="41"/>
          <ac:spMkLst>
            <pc:docMk/>
            <pc:sldMk cId="557619813" sldId="2102"/>
            <ac:spMk id="11" creationId="{EE87E765-2934-F842-5504-711A33E1087E}"/>
          </ac:spMkLst>
        </pc:spChg>
        <pc:spChg chg="mod">
          <ac:chgData name="Dewi Sandra" userId="070b1a56-4154-42a3-ae18-9bec65e7e2bd" providerId="ADAL" clId="{B9B5CFA6-AE74-42D1-9E6F-661FAD51FE40}" dt="2024-07-23T20:56:47.563" v="392" actId="20577"/>
          <ac:spMkLst>
            <pc:docMk/>
            <pc:sldMk cId="557619813" sldId="2102"/>
            <ac:spMk id="22" creationId="{2BDF7E25-BFD8-F9C9-6866-B908C95836FE}"/>
          </ac:spMkLst>
        </pc:spChg>
        <pc:graphicFrameChg chg="add mod">
          <ac:chgData name="Dewi Sandra" userId="070b1a56-4154-42a3-ae18-9bec65e7e2bd" providerId="ADAL" clId="{B9B5CFA6-AE74-42D1-9E6F-661FAD51FE40}" dt="2024-07-23T17:39:22.864" v="41"/>
          <ac:graphicFrameMkLst>
            <pc:docMk/>
            <pc:sldMk cId="557619813" sldId="2102"/>
            <ac:graphicFrameMk id="12" creationId="{8E69ADA2-3450-45FF-910F-3BE4332A5431}"/>
          </ac:graphicFrameMkLst>
        </pc:graphicFrameChg>
        <pc:graphicFrameChg chg="del">
          <ac:chgData name="Dewi Sandra" userId="070b1a56-4154-42a3-ae18-9bec65e7e2bd" providerId="ADAL" clId="{B9B5CFA6-AE74-42D1-9E6F-661FAD51FE40}" dt="2024-07-23T17:39:21.451" v="39" actId="478"/>
          <ac:graphicFrameMkLst>
            <pc:docMk/>
            <pc:sldMk cId="557619813" sldId="2102"/>
            <ac:graphicFrameMk id="38" creationId="{8E69ADA2-3450-45FF-910F-3BE4332A5431}"/>
          </ac:graphicFrameMkLst>
        </pc:graphicFrameChg>
        <pc:extLst>
          <p:ext xmlns:p="http://schemas.openxmlformats.org/presentationml/2006/main" uri="{D6D511B9-2390-475A-947B-AFAB55BFBCF1}">
            <pc226:cmChg xmlns:pc226="http://schemas.microsoft.com/office/powerpoint/2022/06/main/command" chg="mod">
              <pc226:chgData name="Dewi Sandra" userId="070b1a56-4154-42a3-ae18-9bec65e7e2bd" providerId="ADAL" clId="{B9B5CFA6-AE74-42D1-9E6F-661FAD51FE40}" dt="2024-07-23T20:57:08.548" v="414"/>
              <pc2:cmMkLst xmlns:pc2="http://schemas.microsoft.com/office/powerpoint/2019/9/main/command">
                <pc:docMk/>
                <pc:sldMk cId="557619813" sldId="2102"/>
                <pc2:cmMk id="{C648510B-B653-43FE-BFF2-7FED5CDAD260}"/>
              </pc2:cmMkLst>
              <pc226:cmRplyChg chg="add">
                <pc226:chgData name="Dewi Sandra" userId="070b1a56-4154-42a3-ae18-9bec65e7e2bd" providerId="ADAL" clId="{B9B5CFA6-AE74-42D1-9E6F-661FAD51FE40}" dt="2024-07-23T20:57:07.515" v="413"/>
                <pc2:cmRplyMkLst xmlns:pc2="http://schemas.microsoft.com/office/powerpoint/2019/9/main/command">
                  <pc:docMk/>
                  <pc:sldMk cId="557619813" sldId="2102"/>
                  <pc2:cmMk id="{C648510B-B653-43FE-BFF2-7FED5CDAD260}"/>
                  <pc2:cmRplyMk id="{312D5384-0AAF-4DB9-AD95-40DC0A0E5EFD}"/>
                </pc2:cmRplyMkLst>
              </pc226:cmRplyChg>
            </pc226:cmChg>
            <pc226:cmChg xmlns:pc226="http://schemas.microsoft.com/office/powerpoint/2022/06/main/command" chg="">
              <pc226:chgData name="Dewi Sandra" userId="070b1a56-4154-42a3-ae18-9bec65e7e2bd" providerId="ADAL" clId="{B9B5CFA6-AE74-42D1-9E6F-661FAD51FE40}" dt="2024-07-23T17:39:30.103" v="42"/>
              <pc2:cmMkLst xmlns:pc2="http://schemas.microsoft.com/office/powerpoint/2019/9/main/command">
                <pc:docMk/>
                <pc:sldMk cId="557619813" sldId="2102"/>
                <pc2:cmMk id="{40C022F9-B342-4421-80B2-024E60667802}"/>
              </pc2:cmMkLst>
              <pc226:cmRplyChg chg="add">
                <pc226:chgData name="Dewi Sandra" userId="070b1a56-4154-42a3-ae18-9bec65e7e2bd" providerId="ADAL" clId="{B9B5CFA6-AE74-42D1-9E6F-661FAD51FE40}" dt="2024-07-23T17:39:30.103" v="42"/>
                <pc2:cmRplyMkLst xmlns:pc2="http://schemas.microsoft.com/office/powerpoint/2019/9/main/command">
                  <pc:docMk/>
                  <pc:sldMk cId="557619813" sldId="2102"/>
                  <pc2:cmMk id="{40C022F9-B342-4421-80B2-024E60667802}"/>
                  <pc2:cmRplyMk id="{66F38A96-991A-4D63-A47F-CBF9DDFD4FD2}"/>
                </pc2:cmRplyMkLst>
              </pc226:cmRplyChg>
            </pc226:cmChg>
            <pc226:cmChg xmlns:pc226="http://schemas.microsoft.com/office/powerpoint/2022/06/main/command" chg="add">
              <pc226:chgData name="Dewi Sandra" userId="070b1a56-4154-42a3-ae18-9bec65e7e2bd" providerId="ADAL" clId="{B9B5CFA6-AE74-42D1-9E6F-661FAD51FE40}" dt="2024-07-23T20:52:14.574" v="362"/>
              <pc2:cmMkLst xmlns:pc2="http://schemas.microsoft.com/office/powerpoint/2019/9/main/command">
                <pc:docMk/>
                <pc:sldMk cId="557619813" sldId="2102"/>
                <pc2:cmMk id="{588CC6F9-A995-41B4-84A8-1E9E9CBDCED4}"/>
              </pc2:cmMkLst>
            </pc226:cmChg>
          </p:ext>
        </pc:extLst>
      </pc:sldChg>
      <pc:sldChg chg="modSp mod">
        <pc:chgData name="Dewi Sandra" userId="070b1a56-4154-42a3-ae18-9bec65e7e2bd" providerId="ADAL" clId="{B9B5CFA6-AE74-42D1-9E6F-661FAD51FE40}" dt="2024-07-23T21:09:37.481" v="434"/>
        <pc:sldMkLst>
          <pc:docMk/>
          <pc:sldMk cId="1244860124" sldId="2124"/>
        </pc:sldMkLst>
        <pc:spChg chg="mod">
          <ac:chgData name="Dewi Sandra" userId="070b1a56-4154-42a3-ae18-9bec65e7e2bd" providerId="ADAL" clId="{B9B5CFA6-AE74-42D1-9E6F-661FAD51FE40}" dt="2024-07-23T21:09:37.481" v="434"/>
          <ac:spMkLst>
            <pc:docMk/>
            <pc:sldMk cId="1244860124" sldId="2124"/>
            <ac:spMk id="5" creationId="{8982F160-6CA8-8441-63F4-565EFF3265B2}"/>
          </ac:spMkLst>
        </pc:spChg>
      </pc:sldChg>
      <pc:sldChg chg="modSp mod">
        <pc:chgData name="Dewi Sandra" userId="070b1a56-4154-42a3-ae18-9bec65e7e2bd" providerId="ADAL" clId="{B9B5CFA6-AE74-42D1-9E6F-661FAD51FE40}" dt="2024-07-23T21:21:09.249" v="469" actId="207"/>
        <pc:sldMkLst>
          <pc:docMk/>
          <pc:sldMk cId="3204375435" sldId="2164"/>
        </pc:sldMkLst>
        <pc:graphicFrameChg chg="modGraphic">
          <ac:chgData name="Dewi Sandra" userId="070b1a56-4154-42a3-ae18-9bec65e7e2bd" providerId="ADAL" clId="{B9B5CFA6-AE74-42D1-9E6F-661FAD51FE40}" dt="2024-07-23T21:21:09.249" v="469" actId="207"/>
          <ac:graphicFrameMkLst>
            <pc:docMk/>
            <pc:sldMk cId="3204375435" sldId="2164"/>
            <ac:graphicFrameMk id="9" creationId="{6E3771A3-E3B5-9443-B915-1B3CE28BF4EB}"/>
          </ac:graphicFrameMkLst>
        </pc:graphicFrameChg>
      </pc:sldChg>
      <pc:sldChg chg="modSp mod">
        <pc:chgData name="Dewi Sandra" userId="070b1a56-4154-42a3-ae18-9bec65e7e2bd" providerId="ADAL" clId="{B9B5CFA6-AE74-42D1-9E6F-661FAD51FE40}" dt="2024-07-23T21:09:07.032" v="429"/>
        <pc:sldMkLst>
          <pc:docMk/>
          <pc:sldMk cId="4261299054" sldId="2232"/>
        </pc:sldMkLst>
        <pc:spChg chg="mod">
          <ac:chgData name="Dewi Sandra" userId="070b1a56-4154-42a3-ae18-9bec65e7e2bd" providerId="ADAL" clId="{B9B5CFA6-AE74-42D1-9E6F-661FAD51FE40}" dt="2024-07-23T21:09:07.032" v="429"/>
          <ac:spMkLst>
            <pc:docMk/>
            <pc:sldMk cId="4261299054" sldId="2232"/>
            <ac:spMk id="4" creationId="{CB45D079-F195-B9F3-416B-076699705D36}"/>
          </ac:spMkLst>
        </pc:spChg>
      </pc:sldChg>
      <pc:sldChg chg="modSp mod">
        <pc:chgData name="Dewi Sandra" userId="070b1a56-4154-42a3-ae18-9bec65e7e2bd" providerId="ADAL" clId="{B9B5CFA6-AE74-42D1-9E6F-661FAD51FE40}" dt="2024-07-23T21:11:17.787" v="456" actId="20577"/>
        <pc:sldMkLst>
          <pc:docMk/>
          <pc:sldMk cId="1525243564" sldId="5200"/>
        </pc:sldMkLst>
        <pc:spChg chg="mod">
          <ac:chgData name="Dewi Sandra" userId="070b1a56-4154-42a3-ae18-9bec65e7e2bd" providerId="ADAL" clId="{B9B5CFA6-AE74-42D1-9E6F-661FAD51FE40}" dt="2024-07-23T21:11:17.787" v="456" actId="20577"/>
          <ac:spMkLst>
            <pc:docMk/>
            <pc:sldMk cId="1525243564" sldId="5200"/>
            <ac:spMk id="4" creationId="{04DB1559-B9E7-3743-4B71-441AAE179692}"/>
          </ac:spMkLst>
        </pc:spChg>
      </pc:sldChg>
      <pc:sldChg chg="modSp mod">
        <pc:chgData name="Dewi Sandra" userId="070b1a56-4154-42a3-ae18-9bec65e7e2bd" providerId="ADAL" clId="{B9B5CFA6-AE74-42D1-9E6F-661FAD51FE40}" dt="2024-07-23T21:11:20.849" v="457" actId="20577"/>
        <pc:sldMkLst>
          <pc:docMk/>
          <pc:sldMk cId="971304962" sldId="5205"/>
        </pc:sldMkLst>
        <pc:spChg chg="mod">
          <ac:chgData name="Dewi Sandra" userId="070b1a56-4154-42a3-ae18-9bec65e7e2bd" providerId="ADAL" clId="{B9B5CFA6-AE74-42D1-9E6F-661FAD51FE40}" dt="2024-07-23T21:11:20.849" v="457" actId="20577"/>
          <ac:spMkLst>
            <pc:docMk/>
            <pc:sldMk cId="971304962" sldId="5205"/>
            <ac:spMk id="8" creationId="{291195C7-B61F-CC3B-B223-B0EBC1EF78CC}"/>
          </ac:spMkLst>
        </pc:spChg>
      </pc:sldChg>
      <pc:sldChg chg="modSp mod">
        <pc:chgData name="Dewi Sandra" userId="070b1a56-4154-42a3-ae18-9bec65e7e2bd" providerId="ADAL" clId="{B9B5CFA6-AE74-42D1-9E6F-661FAD51FE40}" dt="2024-07-23T21:11:13.811" v="454"/>
        <pc:sldMkLst>
          <pc:docMk/>
          <pc:sldMk cId="3589991249" sldId="5209"/>
        </pc:sldMkLst>
        <pc:spChg chg="mod">
          <ac:chgData name="Dewi Sandra" userId="070b1a56-4154-42a3-ae18-9bec65e7e2bd" providerId="ADAL" clId="{B9B5CFA6-AE74-42D1-9E6F-661FAD51FE40}" dt="2024-07-23T21:11:13.811" v="454"/>
          <ac:spMkLst>
            <pc:docMk/>
            <pc:sldMk cId="3589991249" sldId="5209"/>
            <ac:spMk id="3" creationId="{411B64B2-42FE-7F8C-56F4-034433C9AE61}"/>
          </ac:spMkLst>
        </pc:spChg>
      </pc:sldChg>
      <pc:sldChg chg="modSp mod">
        <pc:chgData name="Dewi Sandra" userId="070b1a56-4154-42a3-ae18-9bec65e7e2bd" providerId="ADAL" clId="{B9B5CFA6-AE74-42D1-9E6F-661FAD51FE40}" dt="2024-07-23T21:08:48.763" v="424" actId="20577"/>
        <pc:sldMkLst>
          <pc:docMk/>
          <pc:sldMk cId="4183154699" sldId="5248"/>
        </pc:sldMkLst>
        <pc:spChg chg="mod">
          <ac:chgData name="Dewi Sandra" userId="070b1a56-4154-42a3-ae18-9bec65e7e2bd" providerId="ADAL" clId="{B9B5CFA6-AE74-42D1-9E6F-661FAD51FE40}" dt="2024-07-23T21:08:48.763" v="424" actId="20577"/>
          <ac:spMkLst>
            <pc:docMk/>
            <pc:sldMk cId="4183154699" sldId="5248"/>
            <ac:spMk id="4" creationId="{67FA106C-F367-88D5-0A86-A4348C994F7F}"/>
          </ac:spMkLst>
        </pc:spChg>
      </pc:sldChg>
      <pc:sldChg chg="modSp mod">
        <pc:chgData name="Dewi Sandra" userId="070b1a56-4154-42a3-ae18-9bec65e7e2bd" providerId="ADAL" clId="{B9B5CFA6-AE74-42D1-9E6F-661FAD51FE40}" dt="2024-07-23T21:10:57.498" v="451"/>
        <pc:sldMkLst>
          <pc:docMk/>
          <pc:sldMk cId="1287883219" sldId="5250"/>
        </pc:sldMkLst>
        <pc:spChg chg="mod">
          <ac:chgData name="Dewi Sandra" userId="070b1a56-4154-42a3-ae18-9bec65e7e2bd" providerId="ADAL" clId="{B9B5CFA6-AE74-42D1-9E6F-661FAD51FE40}" dt="2024-07-23T21:10:57.498" v="451"/>
          <ac:spMkLst>
            <pc:docMk/>
            <pc:sldMk cId="1287883219" sldId="5250"/>
            <ac:spMk id="4" creationId="{E678D19E-1603-1D42-9D35-F99E3EA930FC}"/>
          </ac:spMkLst>
        </pc:spChg>
      </pc:sldChg>
      <pc:sldChg chg="modSp mod modCm">
        <pc:chgData name="Dewi Sandra" userId="070b1a56-4154-42a3-ae18-9bec65e7e2bd" providerId="ADAL" clId="{B9B5CFA6-AE74-42D1-9E6F-661FAD51FE40}" dt="2024-07-23T21:09:10.690" v="430"/>
        <pc:sldMkLst>
          <pc:docMk/>
          <pc:sldMk cId="64338823" sldId="5274"/>
        </pc:sldMkLst>
        <pc:spChg chg="mod">
          <ac:chgData name="Dewi Sandra" userId="070b1a56-4154-42a3-ae18-9bec65e7e2bd" providerId="ADAL" clId="{B9B5CFA6-AE74-42D1-9E6F-661FAD51FE40}" dt="2024-07-23T21:09:10.690" v="430"/>
          <ac:spMkLst>
            <pc:docMk/>
            <pc:sldMk cId="64338823" sldId="5274"/>
            <ac:spMk id="2" creationId="{C729FF49-C253-1CDE-84E9-B6B47B0171F1}"/>
          </ac:spMkLst>
        </pc:spChg>
        <pc:extLst>
          <p:ext xmlns:p="http://schemas.openxmlformats.org/presentationml/2006/main" uri="{D6D511B9-2390-475A-947B-AFAB55BFBCF1}">
            <pc226:cmChg xmlns:pc226="http://schemas.microsoft.com/office/powerpoint/2022/06/main/command" chg="mod">
              <pc226:chgData name="Dewi Sandra" userId="070b1a56-4154-42a3-ae18-9bec65e7e2bd" providerId="ADAL" clId="{B9B5CFA6-AE74-42D1-9E6F-661FAD51FE40}" dt="2024-07-23T20:19:41.165" v="339" actId="2056"/>
              <pc2:cmMkLst xmlns:pc2="http://schemas.microsoft.com/office/powerpoint/2019/9/main/command">
                <pc:docMk/>
                <pc:sldMk cId="64338823" sldId="5274"/>
                <pc2:cmMk id="{6F88E014-B047-47E3-B868-DD935240FA0F}"/>
              </pc2:cmMkLst>
            </pc226:cmChg>
          </p:ext>
        </pc:extLst>
      </pc:sldChg>
      <pc:sldChg chg="modSp mod">
        <pc:chgData name="Dewi Sandra" userId="070b1a56-4154-42a3-ae18-9bec65e7e2bd" providerId="ADAL" clId="{B9B5CFA6-AE74-42D1-9E6F-661FAD51FE40}" dt="2024-07-23T21:11:08.476" v="453"/>
        <pc:sldMkLst>
          <pc:docMk/>
          <pc:sldMk cId="2765000383" sldId="5294"/>
        </pc:sldMkLst>
        <pc:spChg chg="mod">
          <ac:chgData name="Dewi Sandra" userId="070b1a56-4154-42a3-ae18-9bec65e7e2bd" providerId="ADAL" clId="{B9B5CFA6-AE74-42D1-9E6F-661FAD51FE40}" dt="2024-07-23T21:11:08.476" v="453"/>
          <ac:spMkLst>
            <pc:docMk/>
            <pc:sldMk cId="2765000383" sldId="5294"/>
            <ac:spMk id="2" creationId="{B5DA27E3-9370-B3BC-7ADE-B2CF30C9E773}"/>
          </ac:spMkLst>
        </pc:spChg>
      </pc:sldChg>
      <pc:sldChg chg="modSp mod">
        <pc:chgData name="Dewi Sandra" userId="070b1a56-4154-42a3-ae18-9bec65e7e2bd" providerId="ADAL" clId="{B9B5CFA6-AE74-42D1-9E6F-661FAD51FE40}" dt="2024-07-23T21:08:54.078" v="426" actId="20577"/>
        <pc:sldMkLst>
          <pc:docMk/>
          <pc:sldMk cId="2996217630" sldId="5326"/>
        </pc:sldMkLst>
        <pc:spChg chg="mod">
          <ac:chgData name="Dewi Sandra" userId="070b1a56-4154-42a3-ae18-9bec65e7e2bd" providerId="ADAL" clId="{B9B5CFA6-AE74-42D1-9E6F-661FAD51FE40}" dt="2024-07-23T21:08:54.078" v="426" actId="20577"/>
          <ac:spMkLst>
            <pc:docMk/>
            <pc:sldMk cId="2996217630" sldId="5326"/>
            <ac:spMk id="4" creationId="{14E038ED-ADCF-237A-F465-7A0B1D391DEE}"/>
          </ac:spMkLst>
        </pc:spChg>
      </pc:sldChg>
      <pc:sldChg chg="modSp mod">
        <pc:chgData name="Dewi Sandra" userId="070b1a56-4154-42a3-ae18-9bec65e7e2bd" providerId="ADAL" clId="{B9B5CFA6-AE74-42D1-9E6F-661FAD51FE40}" dt="2024-07-23T21:11:32.321" v="458"/>
        <pc:sldMkLst>
          <pc:docMk/>
          <pc:sldMk cId="4034963662" sldId="2142532116"/>
        </pc:sldMkLst>
        <pc:spChg chg="mod">
          <ac:chgData name="Dewi Sandra" userId="070b1a56-4154-42a3-ae18-9bec65e7e2bd" providerId="ADAL" clId="{B9B5CFA6-AE74-42D1-9E6F-661FAD51FE40}" dt="2024-07-23T21:11:32.321" v="458"/>
          <ac:spMkLst>
            <pc:docMk/>
            <pc:sldMk cId="4034963662" sldId="2142532116"/>
            <ac:spMk id="4" creationId="{6FA8F918-EDC8-FA4B-1D7A-CC2B174EDD19}"/>
          </ac:spMkLst>
        </pc:spChg>
      </pc:sldChg>
      <pc:sldChg chg="modSp mod">
        <pc:chgData name="Dewi Sandra" userId="070b1a56-4154-42a3-ae18-9bec65e7e2bd" providerId="ADAL" clId="{B9B5CFA6-AE74-42D1-9E6F-661FAD51FE40}" dt="2024-07-23T21:08:37.020" v="420" actId="20577"/>
        <pc:sldMkLst>
          <pc:docMk/>
          <pc:sldMk cId="1456030089" sldId="2142532117"/>
        </pc:sldMkLst>
        <pc:spChg chg="mod">
          <ac:chgData name="Dewi Sandra" userId="070b1a56-4154-42a3-ae18-9bec65e7e2bd" providerId="ADAL" clId="{B9B5CFA6-AE74-42D1-9E6F-661FAD51FE40}" dt="2024-07-23T21:08:37.020" v="420" actId="20577"/>
          <ac:spMkLst>
            <pc:docMk/>
            <pc:sldMk cId="1456030089" sldId="2142532117"/>
            <ac:spMk id="3" creationId="{B59D402E-774C-525D-7FAE-C5E437BD8693}"/>
          </ac:spMkLst>
        </pc:spChg>
      </pc:sldChg>
      <pc:sldChg chg="modSp mod">
        <pc:chgData name="Dewi Sandra" userId="070b1a56-4154-42a3-ae18-9bec65e7e2bd" providerId="ADAL" clId="{B9B5CFA6-AE74-42D1-9E6F-661FAD51FE40}" dt="2024-07-23T21:09:15.230" v="431"/>
        <pc:sldMkLst>
          <pc:docMk/>
          <pc:sldMk cId="2868739482" sldId="2142532125"/>
        </pc:sldMkLst>
        <pc:spChg chg="mod">
          <ac:chgData name="Dewi Sandra" userId="070b1a56-4154-42a3-ae18-9bec65e7e2bd" providerId="ADAL" clId="{B9B5CFA6-AE74-42D1-9E6F-661FAD51FE40}" dt="2024-07-23T21:09:15.230" v="431"/>
          <ac:spMkLst>
            <pc:docMk/>
            <pc:sldMk cId="2868739482" sldId="2142532125"/>
            <ac:spMk id="2" creationId="{CD3C52A5-ACCD-F4F9-F93D-5F743014A886}"/>
          </ac:spMkLst>
        </pc:spChg>
      </pc:sldChg>
      <pc:sldChg chg="modSp mod">
        <pc:chgData name="Dewi Sandra" userId="070b1a56-4154-42a3-ae18-9bec65e7e2bd" providerId="ADAL" clId="{B9B5CFA6-AE74-42D1-9E6F-661FAD51FE40}" dt="2024-07-23T21:09:54.072" v="437"/>
        <pc:sldMkLst>
          <pc:docMk/>
          <pc:sldMk cId="1068388992" sldId="2142532173"/>
        </pc:sldMkLst>
        <pc:spChg chg="mod">
          <ac:chgData name="Dewi Sandra" userId="070b1a56-4154-42a3-ae18-9bec65e7e2bd" providerId="ADAL" clId="{B9B5CFA6-AE74-42D1-9E6F-661FAD51FE40}" dt="2024-07-23T21:09:54.072" v="437"/>
          <ac:spMkLst>
            <pc:docMk/>
            <pc:sldMk cId="1068388992" sldId="2142532173"/>
            <ac:spMk id="2" creationId="{CD3C52A5-ACCD-F4F9-F93D-5F743014A886}"/>
          </ac:spMkLst>
        </pc:spChg>
      </pc:sldChg>
      <pc:sldChg chg="modSp mod">
        <pc:chgData name="Dewi Sandra" userId="070b1a56-4154-42a3-ae18-9bec65e7e2bd" providerId="ADAL" clId="{B9B5CFA6-AE74-42D1-9E6F-661FAD51FE40}" dt="2024-07-23T21:10:42.821" v="446"/>
        <pc:sldMkLst>
          <pc:docMk/>
          <pc:sldMk cId="3089419822" sldId="2142532174"/>
        </pc:sldMkLst>
        <pc:spChg chg="mod">
          <ac:chgData name="Dewi Sandra" userId="070b1a56-4154-42a3-ae18-9bec65e7e2bd" providerId="ADAL" clId="{B9B5CFA6-AE74-42D1-9E6F-661FAD51FE40}" dt="2024-07-23T21:10:42.821" v="446"/>
          <ac:spMkLst>
            <pc:docMk/>
            <pc:sldMk cId="3089419822" sldId="2142532174"/>
            <ac:spMk id="2" creationId="{4A2F2017-6AA6-44BD-44E3-AB0D7F9631B9}"/>
          </ac:spMkLst>
        </pc:spChg>
      </pc:sldChg>
      <pc:sldChg chg="modSp mod">
        <pc:chgData name="Dewi Sandra" userId="070b1a56-4154-42a3-ae18-9bec65e7e2bd" providerId="ADAL" clId="{B9B5CFA6-AE74-42D1-9E6F-661FAD51FE40}" dt="2024-07-23T21:10:46.421" v="447"/>
        <pc:sldMkLst>
          <pc:docMk/>
          <pc:sldMk cId="3243444529" sldId="2142532175"/>
        </pc:sldMkLst>
        <pc:spChg chg="mod">
          <ac:chgData name="Dewi Sandra" userId="070b1a56-4154-42a3-ae18-9bec65e7e2bd" providerId="ADAL" clId="{B9B5CFA6-AE74-42D1-9E6F-661FAD51FE40}" dt="2024-07-23T21:10:46.421" v="447"/>
          <ac:spMkLst>
            <pc:docMk/>
            <pc:sldMk cId="3243444529" sldId="2142532175"/>
            <ac:spMk id="2" creationId="{FC66C9F2-C258-F6DB-B1FF-FE4935380D71}"/>
          </ac:spMkLst>
        </pc:spChg>
      </pc:sldChg>
      <pc:sldChg chg="modSp mod">
        <pc:chgData name="Dewi Sandra" userId="070b1a56-4154-42a3-ae18-9bec65e7e2bd" providerId="ADAL" clId="{B9B5CFA6-AE74-42D1-9E6F-661FAD51FE40}" dt="2024-07-23T21:10:02.543" v="439"/>
        <pc:sldMkLst>
          <pc:docMk/>
          <pc:sldMk cId="1160691786" sldId="2142532176"/>
        </pc:sldMkLst>
        <pc:spChg chg="mod">
          <ac:chgData name="Dewi Sandra" userId="070b1a56-4154-42a3-ae18-9bec65e7e2bd" providerId="ADAL" clId="{B9B5CFA6-AE74-42D1-9E6F-661FAD51FE40}" dt="2024-07-23T21:10:02.543" v="439"/>
          <ac:spMkLst>
            <pc:docMk/>
            <pc:sldMk cId="1160691786" sldId="2142532176"/>
            <ac:spMk id="2" creationId="{4A2F2017-6AA6-44BD-44E3-AB0D7F9631B9}"/>
          </ac:spMkLst>
        </pc:spChg>
      </pc:sldChg>
      <pc:sldChg chg="modSp mod addCm delCm modCm">
        <pc:chgData name="Dewi Sandra" userId="070b1a56-4154-42a3-ae18-9bec65e7e2bd" providerId="ADAL" clId="{B9B5CFA6-AE74-42D1-9E6F-661FAD51FE40}" dt="2024-07-23T21:10:14.375" v="441"/>
        <pc:sldMkLst>
          <pc:docMk/>
          <pc:sldMk cId="1728436266" sldId="2142532177"/>
        </pc:sldMkLst>
        <pc:spChg chg="mod">
          <ac:chgData name="Dewi Sandra" userId="070b1a56-4154-42a3-ae18-9bec65e7e2bd" providerId="ADAL" clId="{B9B5CFA6-AE74-42D1-9E6F-661FAD51FE40}" dt="2024-07-23T21:10:14.375" v="441"/>
          <ac:spMkLst>
            <pc:docMk/>
            <pc:sldMk cId="1728436266" sldId="2142532177"/>
            <ac:spMk id="2" creationId="{4A2F2017-6AA6-44BD-44E3-AB0D7F9631B9}"/>
          </ac:spMkLst>
        </pc:spChg>
        <pc:spChg chg="mod">
          <ac:chgData name="Dewi Sandra" userId="070b1a56-4154-42a3-ae18-9bec65e7e2bd" providerId="ADAL" clId="{B9B5CFA6-AE74-42D1-9E6F-661FAD51FE40}" dt="2024-07-23T18:21:57.416" v="122" actId="14100"/>
          <ac:spMkLst>
            <pc:docMk/>
            <pc:sldMk cId="1728436266" sldId="2142532177"/>
            <ac:spMk id="5" creationId="{CB104285-4163-6E35-2F7B-3DB92CCE4C92}"/>
          </ac:spMkLst>
        </pc:spChg>
        <pc:spChg chg="mod">
          <ac:chgData name="Dewi Sandra" userId="070b1a56-4154-42a3-ae18-9bec65e7e2bd" providerId="ADAL" clId="{B9B5CFA6-AE74-42D1-9E6F-661FAD51FE40}" dt="2024-07-23T16:49:24.514" v="1" actId="5793"/>
          <ac:spMkLst>
            <pc:docMk/>
            <pc:sldMk cId="1728436266" sldId="2142532177"/>
            <ac:spMk id="6" creationId="{A64C69AB-0A2E-242A-4357-A664564A1B92}"/>
          </ac:spMkLst>
        </pc:spChg>
        <pc:spChg chg="mod">
          <ac:chgData name="Dewi Sandra" userId="070b1a56-4154-42a3-ae18-9bec65e7e2bd" providerId="ADAL" clId="{B9B5CFA6-AE74-42D1-9E6F-661FAD51FE40}" dt="2024-07-23T20:30:57.167" v="341" actId="207"/>
          <ac:spMkLst>
            <pc:docMk/>
            <pc:sldMk cId="1728436266" sldId="2142532177"/>
            <ac:spMk id="15" creationId="{51FA1F4D-6955-5E8B-2C7D-6F310693A7FB}"/>
          </ac:spMkLst>
        </pc:spChg>
        <pc:spChg chg="mod">
          <ac:chgData name="Dewi Sandra" userId="070b1a56-4154-42a3-ae18-9bec65e7e2bd" providerId="ADAL" clId="{B9B5CFA6-AE74-42D1-9E6F-661FAD51FE40}" dt="2024-07-23T20:30:45.169" v="340" actId="13926"/>
          <ac:spMkLst>
            <pc:docMk/>
            <pc:sldMk cId="1728436266" sldId="2142532177"/>
            <ac:spMk id="16" creationId="{D0456C07-CF2D-A01D-ADC1-139C8C558A10}"/>
          </ac:spMkLst>
        </pc:spChg>
        <pc:spChg chg="mod">
          <ac:chgData name="Dewi Sandra" userId="070b1a56-4154-42a3-ae18-9bec65e7e2bd" providerId="ADAL" clId="{B9B5CFA6-AE74-42D1-9E6F-661FAD51FE40}" dt="2024-07-23T18:21:57.416" v="122" actId="14100"/>
          <ac:spMkLst>
            <pc:docMk/>
            <pc:sldMk cId="1728436266" sldId="2142532177"/>
            <ac:spMk id="18" creationId="{C4F8CAA2-F47D-E587-AFB3-CD88E0F57027}"/>
          </ac:spMkLst>
        </pc:spChg>
        <pc:spChg chg="mod">
          <ac:chgData name="Dewi Sandra" userId="070b1a56-4154-42a3-ae18-9bec65e7e2bd" providerId="ADAL" clId="{B9B5CFA6-AE74-42D1-9E6F-661FAD51FE40}" dt="2024-07-23T18:21:57.416" v="122" actId="14100"/>
          <ac:spMkLst>
            <pc:docMk/>
            <pc:sldMk cId="1728436266" sldId="2142532177"/>
            <ac:spMk id="20" creationId="{2093EDED-8C0A-BDCE-DDB4-490963CB4DEF}"/>
          </ac:spMkLst>
        </pc:spChg>
        <pc:graphicFrameChg chg="mod modGraphic">
          <ac:chgData name="Dewi Sandra" userId="070b1a56-4154-42a3-ae18-9bec65e7e2bd" providerId="ADAL" clId="{B9B5CFA6-AE74-42D1-9E6F-661FAD51FE40}" dt="2024-07-23T19:24:46.800" v="338" actId="20577"/>
          <ac:graphicFrameMkLst>
            <pc:docMk/>
            <pc:sldMk cId="1728436266" sldId="2142532177"/>
            <ac:graphicFrameMk id="7" creationId="{1139B74C-8197-63B5-74CE-06CB1CAE87BA}"/>
          </ac:graphicFrameMkLst>
        </pc:graphicFrameChg>
        <pc:graphicFrameChg chg="mod modGraphic">
          <ac:chgData name="Dewi Sandra" userId="070b1a56-4154-42a3-ae18-9bec65e7e2bd" providerId="ADAL" clId="{B9B5CFA6-AE74-42D1-9E6F-661FAD51FE40}" dt="2024-07-23T18:21:57.416" v="122" actId="14100"/>
          <ac:graphicFrameMkLst>
            <pc:docMk/>
            <pc:sldMk cId="1728436266" sldId="2142532177"/>
            <ac:graphicFrameMk id="26" creationId="{496129D4-BC4D-8084-A87D-788B3F4FC117}"/>
          </ac:graphicFrameMkLst>
        </pc:graphicFrameChg>
        <pc:extLst>
          <p:ext xmlns:p="http://schemas.openxmlformats.org/presentationml/2006/main" uri="{D6D511B9-2390-475A-947B-AFAB55BFBCF1}">
            <pc226:cmChg xmlns:pc226="http://schemas.microsoft.com/office/powerpoint/2022/06/main/command" chg="mod">
              <pc226:chgData name="Dewi Sandra" userId="070b1a56-4154-42a3-ae18-9bec65e7e2bd" providerId="ADAL" clId="{B9B5CFA6-AE74-42D1-9E6F-661FAD51FE40}" dt="2024-07-23T20:39:43.623" v="344" actId="2056"/>
              <pc2:cmMkLst xmlns:pc2="http://schemas.microsoft.com/office/powerpoint/2019/9/main/command">
                <pc:docMk/>
                <pc:sldMk cId="1728436266" sldId="2142532177"/>
                <pc2:cmMk id="{6DA69E02-8FD5-4AB7-AEF8-6402EAE3E37C}"/>
              </pc2:cmMkLst>
            </pc226:cmChg>
            <pc226:cmChg xmlns:pc226="http://schemas.microsoft.com/office/powerpoint/2022/06/main/command" chg="mod">
              <pc226:chgData name="Dewi Sandra" userId="070b1a56-4154-42a3-ae18-9bec65e7e2bd" providerId="ADAL" clId="{B9B5CFA6-AE74-42D1-9E6F-661FAD51FE40}" dt="2024-07-23T17:42:57.745" v="80"/>
              <pc2:cmMkLst xmlns:pc2="http://schemas.microsoft.com/office/powerpoint/2019/9/main/command">
                <pc:docMk/>
                <pc:sldMk cId="1728436266" sldId="2142532177"/>
                <pc2:cmMk id="{7A432909-D4B3-4A1C-B803-821D80C8C4F2}"/>
              </pc2:cmMkLst>
              <pc226:cmRplyChg chg="add">
                <pc226:chgData name="Dewi Sandra" userId="070b1a56-4154-42a3-ae18-9bec65e7e2bd" providerId="ADAL" clId="{B9B5CFA6-AE74-42D1-9E6F-661FAD51FE40}" dt="2024-07-23T16:52:24.039" v="37"/>
                <pc2:cmRplyMkLst xmlns:pc2="http://schemas.microsoft.com/office/powerpoint/2019/9/main/command">
                  <pc:docMk/>
                  <pc:sldMk cId="1728436266" sldId="2142532177"/>
                  <pc2:cmMk id="{7A432909-D4B3-4A1C-B803-821D80C8C4F2}"/>
                  <pc2:cmRplyMk id="{0DCEAB8C-C4BC-45DB-BCB8-C0D091AECC37}"/>
                </pc2:cmRplyMkLst>
              </pc226:cmRplyChg>
            </pc226:cmChg>
            <pc226:cmChg xmlns:pc226="http://schemas.microsoft.com/office/powerpoint/2022/06/main/command" chg="mod">
              <pc226:chgData name="Dewi Sandra" userId="070b1a56-4154-42a3-ae18-9bec65e7e2bd" providerId="ADAL" clId="{B9B5CFA6-AE74-42D1-9E6F-661FAD51FE40}" dt="2024-07-23T17:42:40.572" v="79"/>
              <pc2:cmMkLst xmlns:pc2="http://schemas.microsoft.com/office/powerpoint/2019/9/main/command">
                <pc:docMk/>
                <pc:sldMk cId="1728436266" sldId="2142532177"/>
                <pc2:cmMk id="{4BF748A1-9B20-48A4-A12D-ED05D9B0CB32}"/>
              </pc2:cmMkLst>
              <pc226:cmRplyChg chg="add">
                <pc226:chgData name="Dewi Sandra" userId="070b1a56-4154-42a3-ae18-9bec65e7e2bd" providerId="ADAL" clId="{B9B5CFA6-AE74-42D1-9E6F-661FAD51FE40}" dt="2024-07-23T17:42:40.572" v="79"/>
                <pc2:cmRplyMkLst xmlns:pc2="http://schemas.microsoft.com/office/powerpoint/2019/9/main/command">
                  <pc:docMk/>
                  <pc:sldMk cId="1728436266" sldId="2142532177"/>
                  <pc2:cmMk id="{4BF748A1-9B20-48A4-A12D-ED05D9B0CB32}"/>
                  <pc2:cmRplyMk id="{D338C905-7656-4271-B9B4-204707FF24D2}"/>
                </pc2:cmRplyMkLst>
              </pc226:cmRplyChg>
              <pc226:cmRplyChg chg="add">
                <pc226:chgData name="Dewi Sandra" userId="070b1a56-4154-42a3-ae18-9bec65e7e2bd" providerId="ADAL" clId="{B9B5CFA6-AE74-42D1-9E6F-661FAD51FE40}" dt="2024-07-23T17:42:31.937" v="78"/>
                <pc2:cmRplyMkLst xmlns:pc2="http://schemas.microsoft.com/office/powerpoint/2019/9/main/command">
                  <pc:docMk/>
                  <pc:sldMk cId="1728436266" sldId="2142532177"/>
                  <pc2:cmMk id="{4BF748A1-9B20-48A4-A12D-ED05D9B0CB32}"/>
                  <pc2:cmRplyMk id="{51136F20-8845-4B67-AC34-590C6B256067}"/>
                </pc2:cmRplyMkLst>
              </pc226:cmRplyChg>
            </pc226:cmChg>
            <pc226:cmChg xmlns:pc226="http://schemas.microsoft.com/office/powerpoint/2022/06/main/command" chg="mod">
              <pc226:chgData name="Dewi Sandra" userId="070b1a56-4154-42a3-ae18-9bec65e7e2bd" providerId="ADAL" clId="{B9B5CFA6-AE74-42D1-9E6F-661FAD51FE40}" dt="2024-07-23T20:39:43.623" v="344" actId="2056"/>
              <pc2:cmMkLst xmlns:pc2="http://schemas.microsoft.com/office/powerpoint/2019/9/main/command">
                <pc:docMk/>
                <pc:sldMk cId="1728436266" sldId="2142532177"/>
                <pc2:cmMk id="{E51A04B5-44BB-4CCC-A988-2246C9F52314}"/>
              </pc2:cmMkLst>
            </pc226:cmChg>
            <pc226:cmChg xmlns:pc226="http://schemas.microsoft.com/office/powerpoint/2022/06/main/command" chg="add">
              <pc226:chgData name="Dewi Sandra" userId="070b1a56-4154-42a3-ae18-9bec65e7e2bd" providerId="ADAL" clId="{B9B5CFA6-AE74-42D1-9E6F-661FAD51FE40}" dt="2024-07-23T17:43:11.306" v="81"/>
              <pc2:cmMkLst xmlns:pc2="http://schemas.microsoft.com/office/powerpoint/2019/9/main/command">
                <pc:docMk/>
                <pc:sldMk cId="1728436266" sldId="2142532177"/>
                <pc2:cmMk id="{4194EDDA-AD0D-4140-87B7-FA78BEEB2A2B}"/>
              </pc2:cmMkLst>
            </pc226:cmChg>
            <pc226:cmChg xmlns:pc226="http://schemas.microsoft.com/office/powerpoint/2022/06/main/command" chg="del">
              <pc226:chgData name="Dewi Sandra" userId="070b1a56-4154-42a3-ae18-9bec65e7e2bd" providerId="ADAL" clId="{B9B5CFA6-AE74-42D1-9E6F-661FAD51FE40}" dt="2024-07-23T17:43:22.330" v="82"/>
              <pc2:cmMkLst xmlns:pc2="http://schemas.microsoft.com/office/powerpoint/2019/9/main/command">
                <pc:docMk/>
                <pc:sldMk cId="1728436266" sldId="2142532177"/>
                <pc2:cmMk id="{32BCD1F3-43D4-42E6-A6A4-A4B31446D2E6}"/>
              </pc2:cmMkLst>
            </pc226:cmChg>
          </p:ext>
        </pc:extLst>
      </pc:sldChg>
      <pc:sldChg chg="modSp mod">
        <pc:chgData name="Dewi Sandra" userId="070b1a56-4154-42a3-ae18-9bec65e7e2bd" providerId="ADAL" clId="{B9B5CFA6-AE74-42D1-9E6F-661FAD51FE40}" dt="2024-07-23T21:10:28.481" v="443"/>
        <pc:sldMkLst>
          <pc:docMk/>
          <pc:sldMk cId="3010683670" sldId="2142532178"/>
        </pc:sldMkLst>
        <pc:spChg chg="mod">
          <ac:chgData name="Dewi Sandra" userId="070b1a56-4154-42a3-ae18-9bec65e7e2bd" providerId="ADAL" clId="{B9B5CFA6-AE74-42D1-9E6F-661FAD51FE40}" dt="2024-07-23T21:10:28.481" v="443"/>
          <ac:spMkLst>
            <pc:docMk/>
            <pc:sldMk cId="3010683670" sldId="2142532178"/>
            <ac:spMk id="3" creationId="{EB8BB5F4-1EE5-2FA9-6A5F-D042BB802217}"/>
          </ac:spMkLst>
        </pc:spChg>
      </pc:sldChg>
      <pc:sldChg chg="modSp mod">
        <pc:chgData name="Dewi Sandra" userId="070b1a56-4154-42a3-ae18-9bec65e7e2bd" providerId="ADAL" clId="{B9B5CFA6-AE74-42D1-9E6F-661FAD51FE40}" dt="2024-07-23T21:10:32.901" v="444"/>
        <pc:sldMkLst>
          <pc:docMk/>
          <pc:sldMk cId="2840004694" sldId="2142532179"/>
        </pc:sldMkLst>
        <pc:spChg chg="mod">
          <ac:chgData name="Dewi Sandra" userId="070b1a56-4154-42a3-ae18-9bec65e7e2bd" providerId="ADAL" clId="{B9B5CFA6-AE74-42D1-9E6F-661FAD51FE40}" dt="2024-07-23T21:10:32.901" v="444"/>
          <ac:spMkLst>
            <pc:docMk/>
            <pc:sldMk cId="2840004694" sldId="2142532179"/>
            <ac:spMk id="3" creationId="{EB8BB5F4-1EE5-2FA9-6A5F-D042BB802217}"/>
          </ac:spMkLst>
        </pc:spChg>
      </pc:sldChg>
      <pc:sldChg chg="modSp mod">
        <pc:chgData name="Dewi Sandra" userId="070b1a56-4154-42a3-ae18-9bec65e7e2bd" providerId="ADAL" clId="{B9B5CFA6-AE74-42D1-9E6F-661FAD51FE40}" dt="2024-07-23T21:10:38.042" v="445"/>
        <pc:sldMkLst>
          <pc:docMk/>
          <pc:sldMk cId="607764500" sldId="2142532180"/>
        </pc:sldMkLst>
        <pc:spChg chg="mod">
          <ac:chgData name="Dewi Sandra" userId="070b1a56-4154-42a3-ae18-9bec65e7e2bd" providerId="ADAL" clId="{B9B5CFA6-AE74-42D1-9E6F-661FAD51FE40}" dt="2024-07-23T21:10:38.042" v="445"/>
          <ac:spMkLst>
            <pc:docMk/>
            <pc:sldMk cId="607764500" sldId="2142532180"/>
            <ac:spMk id="3" creationId="{EB8BB5F4-1EE5-2FA9-6A5F-D042BB802217}"/>
          </ac:spMkLst>
        </pc:spChg>
      </pc:sldChg>
      <pc:sldChg chg="modSp mod">
        <pc:chgData name="Dewi Sandra" userId="070b1a56-4154-42a3-ae18-9bec65e7e2bd" providerId="ADAL" clId="{B9B5CFA6-AE74-42D1-9E6F-661FAD51FE40}" dt="2024-07-23T21:08:41.606" v="422" actId="20577"/>
        <pc:sldMkLst>
          <pc:docMk/>
          <pc:sldMk cId="599487534" sldId="2142532181"/>
        </pc:sldMkLst>
        <pc:spChg chg="mod">
          <ac:chgData name="Dewi Sandra" userId="070b1a56-4154-42a3-ae18-9bec65e7e2bd" providerId="ADAL" clId="{B9B5CFA6-AE74-42D1-9E6F-661FAD51FE40}" dt="2024-07-23T21:08:41.606" v="422" actId="20577"/>
          <ac:spMkLst>
            <pc:docMk/>
            <pc:sldMk cId="599487534" sldId="2142532181"/>
            <ac:spMk id="3" creationId="{B59D402E-774C-525D-7FAE-C5E437BD8693}"/>
          </ac:spMkLst>
        </pc:spChg>
      </pc:sldChg>
      <pc:sldChg chg="modSp mod">
        <pc:chgData name="Dewi Sandra" userId="070b1a56-4154-42a3-ae18-9bec65e7e2bd" providerId="ADAL" clId="{B9B5CFA6-AE74-42D1-9E6F-661FAD51FE40}" dt="2024-07-23T21:09:26.651" v="432"/>
        <pc:sldMkLst>
          <pc:docMk/>
          <pc:sldMk cId="2015220180" sldId="2142532184"/>
        </pc:sldMkLst>
        <pc:spChg chg="mod">
          <ac:chgData name="Dewi Sandra" userId="070b1a56-4154-42a3-ae18-9bec65e7e2bd" providerId="ADAL" clId="{B9B5CFA6-AE74-42D1-9E6F-661FAD51FE40}" dt="2024-07-23T21:09:26.651" v="432"/>
          <ac:spMkLst>
            <pc:docMk/>
            <pc:sldMk cId="2015220180" sldId="2142532184"/>
            <ac:spMk id="2" creationId="{CD3C52A5-ACCD-F4F9-F93D-5F743014A886}"/>
          </ac:spMkLst>
        </pc:spChg>
      </pc:sldChg>
      <pc:sldChg chg="modSp mod">
        <pc:chgData name="Dewi Sandra" userId="070b1a56-4154-42a3-ae18-9bec65e7e2bd" providerId="ADAL" clId="{B9B5CFA6-AE74-42D1-9E6F-661FAD51FE40}" dt="2024-07-23T21:09:41.241" v="435"/>
        <pc:sldMkLst>
          <pc:docMk/>
          <pc:sldMk cId="4091944442" sldId="2142532185"/>
        </pc:sldMkLst>
        <pc:spChg chg="mod">
          <ac:chgData name="Dewi Sandra" userId="070b1a56-4154-42a3-ae18-9bec65e7e2bd" providerId="ADAL" clId="{B9B5CFA6-AE74-42D1-9E6F-661FAD51FE40}" dt="2024-07-23T21:09:41.241" v="435"/>
          <ac:spMkLst>
            <pc:docMk/>
            <pc:sldMk cId="4091944442" sldId="2142532185"/>
            <ac:spMk id="2" creationId="{CD3C52A5-ACCD-F4F9-F93D-5F743014A886}"/>
          </ac:spMkLst>
        </pc:spChg>
        <pc:spChg chg="mod">
          <ac:chgData name="Dewi Sandra" userId="070b1a56-4154-42a3-ae18-9bec65e7e2bd" providerId="ADAL" clId="{B9B5CFA6-AE74-42D1-9E6F-661FAD51FE40}" dt="2024-07-23T18:28:31.530" v="141" actId="14100"/>
          <ac:spMkLst>
            <pc:docMk/>
            <pc:sldMk cId="4091944442" sldId="2142532185"/>
            <ac:spMk id="6" creationId="{B117FAFC-9251-C411-9C33-DE1BC5404D80}"/>
          </ac:spMkLst>
        </pc:spChg>
        <pc:spChg chg="mod">
          <ac:chgData name="Dewi Sandra" userId="070b1a56-4154-42a3-ae18-9bec65e7e2bd" providerId="ADAL" clId="{B9B5CFA6-AE74-42D1-9E6F-661FAD51FE40}" dt="2024-07-23T18:27:08.968" v="131" actId="12789"/>
          <ac:spMkLst>
            <pc:docMk/>
            <pc:sldMk cId="4091944442" sldId="2142532185"/>
            <ac:spMk id="18" creationId="{7591C3BE-45AF-4840-EA69-2F6526CEBEDE}"/>
          </ac:spMkLst>
        </pc:spChg>
        <pc:spChg chg="mod">
          <ac:chgData name="Dewi Sandra" userId="070b1a56-4154-42a3-ae18-9bec65e7e2bd" providerId="ADAL" clId="{B9B5CFA6-AE74-42D1-9E6F-661FAD51FE40}" dt="2024-07-23T18:38:35.682" v="160" actId="1076"/>
          <ac:spMkLst>
            <pc:docMk/>
            <pc:sldMk cId="4091944442" sldId="2142532185"/>
            <ac:spMk id="19" creationId="{09338855-505C-0CA4-1DBD-B9058B7B7877}"/>
          </ac:spMkLst>
        </pc:spChg>
        <pc:spChg chg="mod">
          <ac:chgData name="Dewi Sandra" userId="070b1a56-4154-42a3-ae18-9bec65e7e2bd" providerId="ADAL" clId="{B9B5CFA6-AE74-42D1-9E6F-661FAD51FE40}" dt="2024-07-23T18:28:23.743" v="140" actId="1076"/>
          <ac:spMkLst>
            <pc:docMk/>
            <pc:sldMk cId="4091944442" sldId="2142532185"/>
            <ac:spMk id="22" creationId="{1B8D1D8C-7DA4-A1DD-8EB2-2A9B4F6F3BA1}"/>
          </ac:spMkLst>
        </pc:spChg>
        <pc:graphicFrameChg chg="mod">
          <ac:chgData name="Dewi Sandra" userId="070b1a56-4154-42a3-ae18-9bec65e7e2bd" providerId="ADAL" clId="{B9B5CFA6-AE74-42D1-9E6F-661FAD51FE40}" dt="2024-07-23T18:27:00.336" v="130" actId="12789"/>
          <ac:graphicFrameMkLst>
            <pc:docMk/>
            <pc:sldMk cId="4091944442" sldId="2142532185"/>
            <ac:graphicFrameMk id="5" creationId="{25DDE201-A8F7-7701-B331-9BBCD859EF29}"/>
          </ac:graphicFrameMkLst>
        </pc:graphicFrameChg>
        <pc:graphicFrameChg chg="mod modGraphic">
          <ac:chgData name="Dewi Sandra" userId="070b1a56-4154-42a3-ae18-9bec65e7e2bd" providerId="ADAL" clId="{B9B5CFA6-AE74-42D1-9E6F-661FAD51FE40}" dt="2024-07-23T18:38:39.358" v="161" actId="14100"/>
          <ac:graphicFrameMkLst>
            <pc:docMk/>
            <pc:sldMk cId="4091944442" sldId="2142532185"/>
            <ac:graphicFrameMk id="17" creationId="{83E3C390-3EA1-FF77-E677-B00B8EF0EC60}"/>
          </ac:graphicFrameMkLst>
        </pc:graphicFrameChg>
      </pc:sldChg>
      <pc:sldChg chg="modSp mod">
        <pc:chgData name="Dewi Sandra" userId="070b1a56-4154-42a3-ae18-9bec65e7e2bd" providerId="ADAL" clId="{B9B5CFA6-AE74-42D1-9E6F-661FAD51FE40}" dt="2024-07-23T21:09:49.697" v="436"/>
        <pc:sldMkLst>
          <pc:docMk/>
          <pc:sldMk cId="4116346375" sldId="2142532186"/>
        </pc:sldMkLst>
        <pc:spChg chg="mod">
          <ac:chgData name="Dewi Sandra" userId="070b1a56-4154-42a3-ae18-9bec65e7e2bd" providerId="ADAL" clId="{B9B5CFA6-AE74-42D1-9E6F-661FAD51FE40}" dt="2024-07-23T21:09:49.697" v="436"/>
          <ac:spMkLst>
            <pc:docMk/>
            <pc:sldMk cId="4116346375" sldId="2142532186"/>
            <ac:spMk id="2" creationId="{CD3C52A5-ACCD-F4F9-F93D-5F743014A886}"/>
          </ac:spMkLst>
        </pc:spChg>
        <pc:spChg chg="mod">
          <ac:chgData name="Dewi Sandra" userId="070b1a56-4154-42a3-ae18-9bec65e7e2bd" providerId="ADAL" clId="{B9B5CFA6-AE74-42D1-9E6F-661FAD51FE40}" dt="2024-07-23T18:35:11.480" v="154" actId="14100"/>
          <ac:spMkLst>
            <pc:docMk/>
            <pc:sldMk cId="4116346375" sldId="2142532186"/>
            <ac:spMk id="16" creationId="{FEC45084-0CCE-F007-6588-63FFEB3C5415}"/>
          </ac:spMkLst>
        </pc:spChg>
        <pc:spChg chg="mod">
          <ac:chgData name="Dewi Sandra" userId="070b1a56-4154-42a3-ae18-9bec65e7e2bd" providerId="ADAL" clId="{B9B5CFA6-AE74-42D1-9E6F-661FAD51FE40}" dt="2024-07-23T18:35:20.190" v="156" actId="14100"/>
          <ac:spMkLst>
            <pc:docMk/>
            <pc:sldMk cId="4116346375" sldId="2142532186"/>
            <ac:spMk id="18" creationId="{7591C3BE-45AF-4840-EA69-2F6526CEBEDE}"/>
          </ac:spMkLst>
        </pc:spChg>
        <pc:spChg chg="mod">
          <ac:chgData name="Dewi Sandra" userId="070b1a56-4154-42a3-ae18-9bec65e7e2bd" providerId="ADAL" clId="{B9B5CFA6-AE74-42D1-9E6F-661FAD51FE40}" dt="2024-07-23T18:34:28.952" v="153" actId="14100"/>
          <ac:spMkLst>
            <pc:docMk/>
            <pc:sldMk cId="4116346375" sldId="2142532186"/>
            <ac:spMk id="24" creationId="{C4BF2565-2696-BAF7-8F0E-0DA75914422B}"/>
          </ac:spMkLst>
        </pc:spChg>
        <pc:graphicFrameChg chg="mod modGraphic">
          <ac:chgData name="Dewi Sandra" userId="070b1a56-4154-42a3-ae18-9bec65e7e2bd" providerId="ADAL" clId="{B9B5CFA6-AE74-42D1-9E6F-661FAD51FE40}" dt="2024-07-23T18:40:17.555" v="256" actId="20577"/>
          <ac:graphicFrameMkLst>
            <pc:docMk/>
            <pc:sldMk cId="4116346375" sldId="2142532186"/>
            <ac:graphicFrameMk id="29" creationId="{4C77668D-FEC9-19E4-5904-99E3153CDEA4}"/>
          </ac:graphicFrameMkLst>
        </pc:graphicFrameChg>
        <pc:picChg chg="mod">
          <ac:chgData name="Dewi Sandra" userId="070b1a56-4154-42a3-ae18-9bec65e7e2bd" providerId="ADAL" clId="{B9B5CFA6-AE74-42D1-9E6F-661FAD51FE40}" dt="2024-07-23T18:35:20.190" v="156" actId="14100"/>
          <ac:picMkLst>
            <pc:docMk/>
            <pc:sldMk cId="4116346375" sldId="2142532186"/>
            <ac:picMk id="4" creationId="{CD0ECA47-AE49-10D3-3D1A-84E1D78CAE30}"/>
          </ac:picMkLst>
        </pc:picChg>
      </pc:sldChg>
      <pc:sldChg chg="modSp mod">
        <pc:chgData name="Dewi Sandra" userId="070b1a56-4154-42a3-ae18-9bec65e7e2bd" providerId="ADAL" clId="{B9B5CFA6-AE74-42D1-9E6F-661FAD51FE40}" dt="2024-07-23T21:10:51.231" v="448"/>
        <pc:sldMkLst>
          <pc:docMk/>
          <pc:sldMk cId="2057719468" sldId="2142532187"/>
        </pc:sldMkLst>
        <pc:spChg chg="mod">
          <ac:chgData name="Dewi Sandra" userId="070b1a56-4154-42a3-ae18-9bec65e7e2bd" providerId="ADAL" clId="{B9B5CFA6-AE74-42D1-9E6F-661FAD51FE40}" dt="2024-07-23T21:10:51.231" v="448"/>
          <ac:spMkLst>
            <pc:docMk/>
            <pc:sldMk cId="2057719468" sldId="2142532187"/>
            <ac:spMk id="2" creationId="{FC66C9F2-C258-F6DB-B1FF-FE4935380D71}"/>
          </ac:spMkLst>
        </pc:spChg>
      </pc:sldChg>
      <pc:sldChg chg="modSp mod">
        <pc:chgData name="Dewi Sandra" userId="070b1a56-4154-42a3-ae18-9bec65e7e2bd" providerId="ADAL" clId="{B9B5CFA6-AE74-42D1-9E6F-661FAD51FE40}" dt="2024-07-23T21:10:07.225" v="440"/>
        <pc:sldMkLst>
          <pc:docMk/>
          <pc:sldMk cId="2319682139" sldId="2142532188"/>
        </pc:sldMkLst>
        <pc:spChg chg="mod">
          <ac:chgData name="Dewi Sandra" userId="070b1a56-4154-42a3-ae18-9bec65e7e2bd" providerId="ADAL" clId="{B9B5CFA6-AE74-42D1-9E6F-661FAD51FE40}" dt="2024-07-23T21:10:07.225" v="440"/>
          <ac:spMkLst>
            <pc:docMk/>
            <pc:sldMk cId="2319682139" sldId="2142532188"/>
            <ac:spMk id="4" creationId="{E927B059-0642-E3FC-360C-3BB5B5506EEE}"/>
          </ac:spMkLst>
        </pc:spChg>
      </pc:sldChg>
      <pc:sldChg chg="addSp delSp modSp add mod modClrScheme addCm modCm chgLayout">
        <pc:chgData name="Dewi Sandra" userId="070b1a56-4154-42a3-ae18-9bec65e7e2bd" providerId="ADAL" clId="{B9B5CFA6-AE74-42D1-9E6F-661FAD51FE40}" dt="2024-07-23T21:21:56.953" v="471"/>
        <pc:sldMkLst>
          <pc:docMk/>
          <pc:sldMk cId="2328610841" sldId="2142532190"/>
        </pc:sldMkLst>
        <pc:spChg chg="mod ord">
          <ac:chgData name="Dewi Sandra" userId="070b1a56-4154-42a3-ae18-9bec65e7e2bd" providerId="ADAL" clId="{B9B5CFA6-AE74-42D1-9E6F-661FAD51FE40}" dt="2024-07-23T21:10:19.661" v="442"/>
          <ac:spMkLst>
            <pc:docMk/>
            <pc:sldMk cId="2328610841" sldId="2142532190"/>
            <ac:spMk id="2" creationId="{4A2F2017-6AA6-44BD-44E3-AB0D7F9631B9}"/>
          </ac:spMkLst>
        </pc:spChg>
        <pc:spChg chg="mod ord">
          <ac:chgData name="Dewi Sandra" userId="070b1a56-4154-42a3-ae18-9bec65e7e2bd" providerId="ADAL" clId="{B9B5CFA6-AE74-42D1-9E6F-661FAD51FE40}" dt="2024-07-23T18:12:18.396" v="86" actId="700"/>
          <ac:spMkLst>
            <pc:docMk/>
            <pc:sldMk cId="2328610841" sldId="2142532190"/>
            <ac:spMk id="3" creationId="{8DE76037-F74B-BE7E-46B8-DC6A4BA71D92}"/>
          </ac:spMkLst>
        </pc:spChg>
        <pc:spChg chg="add del mod">
          <ac:chgData name="Dewi Sandra" userId="070b1a56-4154-42a3-ae18-9bec65e7e2bd" providerId="ADAL" clId="{B9B5CFA6-AE74-42D1-9E6F-661FAD51FE40}" dt="2024-07-23T18:54:12.463" v="258"/>
          <ac:spMkLst>
            <pc:docMk/>
            <pc:sldMk cId="2328610841" sldId="2142532190"/>
            <ac:spMk id="5" creationId="{219EE70C-F83E-6FDB-53D4-33649300B877}"/>
          </ac:spMkLst>
        </pc:spChg>
        <pc:spChg chg="del">
          <ac:chgData name="Dewi Sandra" userId="070b1a56-4154-42a3-ae18-9bec65e7e2bd" providerId="ADAL" clId="{B9B5CFA6-AE74-42D1-9E6F-661FAD51FE40}" dt="2024-07-23T18:12:13.783" v="85" actId="478"/>
          <ac:spMkLst>
            <pc:docMk/>
            <pc:sldMk cId="2328610841" sldId="2142532190"/>
            <ac:spMk id="5" creationId="{CB104285-4163-6E35-2F7B-3DB92CCE4C92}"/>
          </ac:spMkLst>
        </pc:spChg>
        <pc:spChg chg="add del mod ord">
          <ac:chgData name="Dewi Sandra" userId="070b1a56-4154-42a3-ae18-9bec65e7e2bd" providerId="ADAL" clId="{B9B5CFA6-AE74-42D1-9E6F-661FAD51FE40}" dt="2024-07-23T18:12:18.396" v="86" actId="700"/>
          <ac:spMkLst>
            <pc:docMk/>
            <pc:sldMk cId="2328610841" sldId="2142532190"/>
            <ac:spMk id="6" creationId="{15DEE5C0-B38A-3FF1-00C3-D0C2E8F7BFA7}"/>
          </ac:spMkLst>
        </pc:spChg>
        <pc:spChg chg="add del mod ord">
          <ac:chgData name="Dewi Sandra" userId="070b1a56-4154-42a3-ae18-9bec65e7e2bd" providerId="ADAL" clId="{B9B5CFA6-AE74-42D1-9E6F-661FAD51FE40}" dt="2024-07-23T18:12:18.396" v="86" actId="700"/>
          <ac:spMkLst>
            <pc:docMk/>
            <pc:sldMk cId="2328610841" sldId="2142532190"/>
            <ac:spMk id="9" creationId="{9F712AE3-6908-1AA5-1CA3-5574F80250E4}"/>
          </ac:spMkLst>
        </pc:spChg>
        <pc:spChg chg="add del mod">
          <ac:chgData name="Dewi Sandra" userId="070b1a56-4154-42a3-ae18-9bec65e7e2bd" providerId="ADAL" clId="{B9B5CFA6-AE74-42D1-9E6F-661FAD51FE40}" dt="2024-07-23T20:44:08.021" v="358"/>
          <ac:spMkLst>
            <pc:docMk/>
            <pc:sldMk cId="2328610841" sldId="2142532190"/>
            <ac:spMk id="9" creationId="{D57FC925-399C-5607-2E61-BADE8B5F90D3}"/>
          </ac:spMkLst>
        </pc:spChg>
        <pc:spChg chg="add del mod ord">
          <ac:chgData name="Dewi Sandra" userId="070b1a56-4154-42a3-ae18-9bec65e7e2bd" providerId="ADAL" clId="{B9B5CFA6-AE74-42D1-9E6F-661FAD51FE40}" dt="2024-07-23T18:12:18.396" v="86" actId="700"/>
          <ac:spMkLst>
            <pc:docMk/>
            <pc:sldMk cId="2328610841" sldId="2142532190"/>
            <ac:spMk id="11" creationId="{2CE7257F-302D-3366-117C-135E2E28F0E6}"/>
          </ac:spMkLst>
        </pc:spChg>
        <pc:spChg chg="add del mod">
          <ac:chgData name="Dewi Sandra" userId="070b1a56-4154-42a3-ae18-9bec65e7e2bd" providerId="ADAL" clId="{B9B5CFA6-AE74-42D1-9E6F-661FAD51FE40}" dt="2024-07-23T20:46:06.117" v="361"/>
          <ac:spMkLst>
            <pc:docMk/>
            <pc:sldMk cId="2328610841" sldId="2142532190"/>
            <ac:spMk id="13" creationId="{067A36C6-2BA8-A149-6D1A-80AF8B9E25C7}"/>
          </ac:spMkLst>
        </pc:spChg>
        <pc:spChg chg="add del mod ord">
          <ac:chgData name="Dewi Sandra" userId="070b1a56-4154-42a3-ae18-9bec65e7e2bd" providerId="ADAL" clId="{B9B5CFA6-AE74-42D1-9E6F-661FAD51FE40}" dt="2024-07-23T18:12:18.396" v="86" actId="700"/>
          <ac:spMkLst>
            <pc:docMk/>
            <pc:sldMk cId="2328610841" sldId="2142532190"/>
            <ac:spMk id="13" creationId="{9EB0B18C-B46F-79CE-78E0-10C4A3092133}"/>
          </ac:spMkLst>
        </pc:spChg>
        <pc:spChg chg="mod ord">
          <ac:chgData name="Dewi Sandra" userId="070b1a56-4154-42a3-ae18-9bec65e7e2bd" providerId="ADAL" clId="{B9B5CFA6-AE74-42D1-9E6F-661FAD51FE40}" dt="2024-07-23T18:12:18.396" v="86" actId="700"/>
          <ac:spMkLst>
            <pc:docMk/>
            <pc:sldMk cId="2328610841" sldId="2142532190"/>
            <ac:spMk id="15" creationId="{51FA1F4D-6955-5E8B-2C7D-6F310693A7FB}"/>
          </ac:spMkLst>
        </pc:spChg>
        <pc:spChg chg="del">
          <ac:chgData name="Dewi Sandra" userId="070b1a56-4154-42a3-ae18-9bec65e7e2bd" providerId="ADAL" clId="{B9B5CFA6-AE74-42D1-9E6F-661FAD51FE40}" dt="2024-07-23T18:12:13.783" v="85" actId="478"/>
          <ac:spMkLst>
            <pc:docMk/>
            <pc:sldMk cId="2328610841" sldId="2142532190"/>
            <ac:spMk id="16" creationId="{D0456C07-CF2D-A01D-ADC1-139C8C558A10}"/>
          </ac:spMkLst>
        </pc:spChg>
        <pc:spChg chg="add del mod ord">
          <ac:chgData name="Dewi Sandra" userId="070b1a56-4154-42a3-ae18-9bec65e7e2bd" providerId="ADAL" clId="{B9B5CFA6-AE74-42D1-9E6F-661FAD51FE40}" dt="2024-07-23T18:12:18.396" v="86" actId="700"/>
          <ac:spMkLst>
            <pc:docMk/>
            <pc:sldMk cId="2328610841" sldId="2142532190"/>
            <ac:spMk id="17" creationId="{20866092-76B9-C5FB-4EC8-D9AC18195160}"/>
          </ac:spMkLst>
        </pc:spChg>
        <pc:spChg chg="add del mod">
          <ac:chgData name="Dewi Sandra" userId="070b1a56-4154-42a3-ae18-9bec65e7e2bd" providerId="ADAL" clId="{B9B5CFA6-AE74-42D1-9E6F-661FAD51FE40}" dt="2024-07-23T21:06:26.450" v="416"/>
          <ac:spMkLst>
            <pc:docMk/>
            <pc:sldMk cId="2328610841" sldId="2142532190"/>
            <ac:spMk id="17" creationId="{79AE7794-BF86-45AA-000B-4501D8EAC5D0}"/>
          </ac:spMkLst>
        </pc:spChg>
        <pc:spChg chg="del">
          <ac:chgData name="Dewi Sandra" userId="070b1a56-4154-42a3-ae18-9bec65e7e2bd" providerId="ADAL" clId="{B9B5CFA6-AE74-42D1-9E6F-661FAD51FE40}" dt="2024-07-23T18:12:13.783" v="85" actId="478"/>
          <ac:spMkLst>
            <pc:docMk/>
            <pc:sldMk cId="2328610841" sldId="2142532190"/>
            <ac:spMk id="18" creationId="{C4F8CAA2-F47D-E587-AFB3-CD88E0F57027}"/>
          </ac:spMkLst>
        </pc:spChg>
        <pc:spChg chg="del">
          <ac:chgData name="Dewi Sandra" userId="070b1a56-4154-42a3-ae18-9bec65e7e2bd" providerId="ADAL" clId="{B9B5CFA6-AE74-42D1-9E6F-661FAD51FE40}" dt="2024-07-23T18:12:13.783" v="85" actId="478"/>
          <ac:spMkLst>
            <pc:docMk/>
            <pc:sldMk cId="2328610841" sldId="2142532190"/>
            <ac:spMk id="20" creationId="{2093EDED-8C0A-BDCE-DDB4-490963CB4DEF}"/>
          </ac:spMkLst>
        </pc:spChg>
        <pc:spChg chg="add del mod">
          <ac:chgData name="Dewi Sandra" userId="070b1a56-4154-42a3-ae18-9bec65e7e2bd" providerId="ADAL" clId="{B9B5CFA6-AE74-42D1-9E6F-661FAD51FE40}" dt="2024-07-23T21:06:44.785" v="418"/>
          <ac:spMkLst>
            <pc:docMk/>
            <pc:sldMk cId="2328610841" sldId="2142532190"/>
            <ac:spMk id="20" creationId="{91197C81-5475-15E9-646C-D8818BF3E2A0}"/>
          </ac:spMkLst>
        </pc:spChg>
        <pc:spChg chg="add del mod">
          <ac:chgData name="Dewi Sandra" userId="070b1a56-4154-42a3-ae18-9bec65e7e2bd" providerId="ADAL" clId="{B9B5CFA6-AE74-42D1-9E6F-661FAD51FE40}" dt="2024-07-23T18:12:18.396" v="86" actId="700"/>
          <ac:spMkLst>
            <pc:docMk/>
            <pc:sldMk cId="2328610841" sldId="2142532190"/>
            <ac:spMk id="21" creationId="{05D1200D-4D38-AA94-C65D-4D7ED0252B67}"/>
          </ac:spMkLst>
        </pc:spChg>
        <pc:spChg chg="add mod">
          <ac:chgData name="Dewi Sandra" userId="070b1a56-4154-42a3-ae18-9bec65e7e2bd" providerId="ADAL" clId="{B9B5CFA6-AE74-42D1-9E6F-661FAD51FE40}" dt="2024-07-23T21:21:55.900" v="470"/>
          <ac:spMkLst>
            <pc:docMk/>
            <pc:sldMk cId="2328610841" sldId="2142532190"/>
            <ac:spMk id="22" creationId="{D0B91B74-B1F4-ADD7-0C14-E5243E99ED54}"/>
          </ac:spMkLst>
        </pc:spChg>
        <pc:spChg chg="add mod">
          <ac:chgData name="Dewi Sandra" userId="070b1a56-4154-42a3-ae18-9bec65e7e2bd" providerId="ADAL" clId="{B9B5CFA6-AE74-42D1-9E6F-661FAD51FE40}" dt="2024-07-23T21:21:56.953" v="471"/>
          <ac:spMkLst>
            <pc:docMk/>
            <pc:sldMk cId="2328610841" sldId="2142532190"/>
            <ac:spMk id="23" creationId="{147485E7-BE3B-17F2-43BB-6E70FB5F041A}"/>
          </ac:spMkLst>
        </pc:spChg>
        <pc:spChg chg="add del mod ord">
          <ac:chgData name="Dewi Sandra" userId="070b1a56-4154-42a3-ae18-9bec65e7e2bd" providerId="ADAL" clId="{B9B5CFA6-AE74-42D1-9E6F-661FAD51FE40}" dt="2024-07-23T18:12:18.396" v="86" actId="700"/>
          <ac:spMkLst>
            <pc:docMk/>
            <pc:sldMk cId="2328610841" sldId="2142532190"/>
            <ac:spMk id="23" creationId="{1E4C5364-C713-CBEB-486C-BE7E79F8A20C}"/>
          </ac:spMkLst>
        </pc:spChg>
        <pc:spChg chg="add mod ord">
          <ac:chgData name="Dewi Sandra" userId="070b1a56-4154-42a3-ae18-9bec65e7e2bd" providerId="ADAL" clId="{B9B5CFA6-AE74-42D1-9E6F-661FAD51FE40}" dt="2024-07-23T20:31:03.164" v="342" actId="13926"/>
          <ac:spMkLst>
            <pc:docMk/>
            <pc:sldMk cId="2328610841" sldId="2142532190"/>
            <ac:spMk id="24" creationId="{9CB13B76-680C-2173-3101-59198BCC4E04}"/>
          </ac:spMkLst>
        </pc:spChg>
        <pc:spChg chg="del">
          <ac:chgData name="Dewi Sandra" userId="070b1a56-4154-42a3-ae18-9bec65e7e2bd" providerId="ADAL" clId="{B9B5CFA6-AE74-42D1-9E6F-661FAD51FE40}" dt="2024-07-23T18:12:13.783" v="85" actId="478"/>
          <ac:spMkLst>
            <pc:docMk/>
            <pc:sldMk cId="2328610841" sldId="2142532190"/>
            <ac:spMk id="25" creationId="{E79BA083-2370-870B-F923-A3AB96E068A7}"/>
          </ac:spMkLst>
        </pc:spChg>
        <pc:spChg chg="add del mod ord">
          <ac:chgData name="Dewi Sandra" userId="070b1a56-4154-42a3-ae18-9bec65e7e2bd" providerId="ADAL" clId="{B9B5CFA6-AE74-42D1-9E6F-661FAD51FE40}" dt="2024-07-23T18:12:26.328" v="87"/>
          <ac:spMkLst>
            <pc:docMk/>
            <pc:sldMk cId="2328610841" sldId="2142532190"/>
            <ac:spMk id="27" creationId="{030CC03B-481B-74BD-E699-0A1F09BEC944}"/>
          </ac:spMkLst>
        </pc:spChg>
        <pc:spChg chg="add del mod ord">
          <ac:chgData name="Dewi Sandra" userId="070b1a56-4154-42a3-ae18-9bec65e7e2bd" providerId="ADAL" clId="{B9B5CFA6-AE74-42D1-9E6F-661FAD51FE40}" dt="2024-07-23T18:12:31.760" v="88"/>
          <ac:spMkLst>
            <pc:docMk/>
            <pc:sldMk cId="2328610841" sldId="2142532190"/>
            <ac:spMk id="28" creationId="{65361862-DD07-2F5D-AD66-5B0EFE2FAB35}"/>
          </ac:spMkLst>
        </pc:spChg>
        <pc:spChg chg="add del mod ord">
          <ac:chgData name="Dewi Sandra" userId="070b1a56-4154-42a3-ae18-9bec65e7e2bd" providerId="ADAL" clId="{B9B5CFA6-AE74-42D1-9E6F-661FAD51FE40}" dt="2024-07-23T21:21:55.900" v="470"/>
          <ac:spMkLst>
            <pc:docMk/>
            <pc:sldMk cId="2328610841" sldId="2142532190"/>
            <ac:spMk id="29" creationId="{C40F4C2E-3889-DC59-5CFD-E90CBC58BF8B}"/>
          </ac:spMkLst>
        </pc:spChg>
        <pc:spChg chg="add mod ord">
          <ac:chgData name="Dewi Sandra" userId="070b1a56-4154-42a3-ae18-9bec65e7e2bd" providerId="ADAL" clId="{B9B5CFA6-AE74-42D1-9E6F-661FAD51FE40}" dt="2024-07-23T20:31:05.802" v="343" actId="13926"/>
          <ac:spMkLst>
            <pc:docMk/>
            <pc:sldMk cId="2328610841" sldId="2142532190"/>
            <ac:spMk id="30" creationId="{60079E51-0363-076A-F10D-D02022888BF2}"/>
          </ac:spMkLst>
        </pc:spChg>
        <pc:spChg chg="add del mod ord">
          <ac:chgData name="Dewi Sandra" userId="070b1a56-4154-42a3-ae18-9bec65e7e2bd" providerId="ADAL" clId="{B9B5CFA6-AE74-42D1-9E6F-661FAD51FE40}" dt="2024-07-23T21:21:56.953" v="471"/>
          <ac:spMkLst>
            <pc:docMk/>
            <pc:sldMk cId="2328610841" sldId="2142532190"/>
            <ac:spMk id="31" creationId="{18BCF1A4-E115-9FDB-EC2F-907381331E0E}"/>
          </ac:spMkLst>
        </pc:spChg>
        <pc:graphicFrameChg chg="add del mod">
          <ac:chgData name="Dewi Sandra" userId="070b1a56-4154-42a3-ae18-9bec65e7e2bd" providerId="ADAL" clId="{B9B5CFA6-AE74-42D1-9E6F-661FAD51FE40}" dt="2024-07-23T20:45:57.662" v="359" actId="478"/>
          <ac:graphicFrameMkLst>
            <pc:docMk/>
            <pc:sldMk cId="2328610841" sldId="2142532190"/>
            <ac:graphicFrameMk id="6" creationId="{4215F7CC-16AE-3C19-0538-81E4934D8863}"/>
          </ac:graphicFrameMkLst>
        </pc:graphicFrameChg>
        <pc:graphicFrameChg chg="del">
          <ac:chgData name="Dewi Sandra" userId="070b1a56-4154-42a3-ae18-9bec65e7e2bd" providerId="ADAL" clId="{B9B5CFA6-AE74-42D1-9E6F-661FAD51FE40}" dt="2024-07-23T18:12:13.783" v="85" actId="478"/>
          <ac:graphicFrameMkLst>
            <pc:docMk/>
            <pc:sldMk cId="2328610841" sldId="2142532190"/>
            <ac:graphicFrameMk id="7" creationId="{1139B74C-8197-63B5-74CE-06CB1CAE87BA}"/>
          </ac:graphicFrameMkLst>
        </pc:graphicFrameChg>
        <pc:graphicFrameChg chg="del">
          <ac:chgData name="Dewi Sandra" userId="070b1a56-4154-42a3-ae18-9bec65e7e2bd" providerId="ADAL" clId="{B9B5CFA6-AE74-42D1-9E6F-661FAD51FE40}" dt="2024-07-23T18:12:13.783" v="85" actId="478"/>
          <ac:graphicFrameMkLst>
            <pc:docMk/>
            <pc:sldMk cId="2328610841" sldId="2142532190"/>
            <ac:graphicFrameMk id="26" creationId="{496129D4-BC4D-8084-A87D-788B3F4FC117}"/>
          </ac:graphicFrameMkLst>
        </pc:graphicFrameChg>
        <pc:graphicFrameChg chg="add del mod">
          <ac:chgData name="Dewi Sandra" userId="070b1a56-4154-42a3-ae18-9bec65e7e2bd" providerId="ADAL" clId="{B9B5CFA6-AE74-42D1-9E6F-661FAD51FE40}" dt="2024-07-23T20:44:01.145" v="357" actId="478"/>
          <ac:graphicFrameMkLst>
            <pc:docMk/>
            <pc:sldMk cId="2328610841" sldId="2142532190"/>
            <ac:graphicFrameMk id="32" creationId="{6839B81B-360D-8388-1318-620297A037CA}"/>
          </ac:graphicFrameMkLst>
        </pc:graphicFrameChg>
        <pc:graphicFrameChg chg="add del mod">
          <ac:chgData name="Dewi Sandra" userId="070b1a56-4154-42a3-ae18-9bec65e7e2bd" providerId="ADAL" clId="{B9B5CFA6-AE74-42D1-9E6F-661FAD51FE40}" dt="2024-07-23T18:54:11.364" v="257" actId="478"/>
          <ac:graphicFrameMkLst>
            <pc:docMk/>
            <pc:sldMk cId="2328610841" sldId="2142532190"/>
            <ac:graphicFrameMk id="33" creationId="{4215F7CC-16AE-3C19-0538-81E4934D8863}"/>
          </ac:graphicFrameMkLst>
        </pc:graphicFrameChg>
        <pc:picChg chg="add del mod">
          <ac:chgData name="Dewi Sandra" userId="070b1a56-4154-42a3-ae18-9bec65e7e2bd" providerId="ADAL" clId="{B9B5CFA6-AE74-42D1-9E6F-661FAD51FE40}" dt="2024-07-23T21:06:23.937" v="415" actId="478"/>
          <ac:picMkLst>
            <pc:docMk/>
            <pc:sldMk cId="2328610841" sldId="2142532190"/>
            <ac:picMk id="11" creationId="{E3A73E6B-C1E8-6529-94E7-FB67CFE85A0C}"/>
          </ac:picMkLst>
        </pc:picChg>
        <pc:picChg chg="add mod">
          <ac:chgData name="Dewi Sandra" userId="070b1a56-4154-42a3-ae18-9bec65e7e2bd" providerId="ADAL" clId="{B9B5CFA6-AE74-42D1-9E6F-661FAD51FE40}" dt="2024-07-23T20:46:06.117" v="361"/>
          <ac:picMkLst>
            <pc:docMk/>
            <pc:sldMk cId="2328610841" sldId="2142532190"/>
            <ac:picMk id="14" creationId="{A7DF977F-A3ED-6B04-8654-1832D6DACABD}"/>
          </ac:picMkLst>
        </pc:picChg>
        <pc:picChg chg="add del mod">
          <ac:chgData name="Dewi Sandra" userId="070b1a56-4154-42a3-ae18-9bec65e7e2bd" providerId="ADAL" clId="{B9B5CFA6-AE74-42D1-9E6F-661FAD51FE40}" dt="2024-07-23T21:06:43.307" v="417" actId="478"/>
          <ac:picMkLst>
            <pc:docMk/>
            <pc:sldMk cId="2328610841" sldId="2142532190"/>
            <ac:picMk id="18" creationId="{D03F381D-4291-25F9-08C4-340EA616454D}"/>
          </ac:picMkLst>
        </pc:picChg>
        <pc:picChg chg="add mod">
          <ac:chgData name="Dewi Sandra" userId="070b1a56-4154-42a3-ae18-9bec65e7e2bd" providerId="ADAL" clId="{B9B5CFA6-AE74-42D1-9E6F-661FAD51FE40}" dt="2024-07-23T21:06:44.785" v="418"/>
          <ac:picMkLst>
            <pc:docMk/>
            <pc:sldMk cId="2328610841" sldId="2142532190"/>
            <ac:picMk id="21" creationId="{26BC9748-34CD-41DF-AFCE-7A7CD87FDBB3}"/>
          </ac:picMkLst>
        </pc:picChg>
        <pc:extLst>
          <p:ext xmlns:p="http://schemas.openxmlformats.org/presentationml/2006/main" uri="{D6D511B9-2390-475A-947B-AFAB55BFBCF1}">
            <pc226:cmChg xmlns:pc226="http://schemas.microsoft.com/office/powerpoint/2022/06/main/command" chg="mod">
              <pc226:chgData name="Dewi Sandra" userId="070b1a56-4154-42a3-ae18-9bec65e7e2bd" providerId="ADAL" clId="{B9B5CFA6-AE74-42D1-9E6F-661FAD51FE40}" dt="2024-07-23T20:45:57.818" v="360" actId="2056"/>
              <pc2:cmMkLst xmlns:pc2="http://schemas.microsoft.com/office/powerpoint/2019/9/main/command">
                <pc:docMk/>
                <pc:sldMk cId="2328610841" sldId="2142532190"/>
                <pc2:cmMk id="{3A698471-9F52-493E-B19A-578412EC8FAB}"/>
              </pc2:cmMkLst>
            </pc226:cmChg>
            <pc226:cmChg xmlns:pc226="http://schemas.microsoft.com/office/powerpoint/2022/06/main/command" chg="add">
              <pc226:chgData name="Dewi Sandra" userId="070b1a56-4154-42a3-ae18-9bec65e7e2bd" providerId="ADAL" clId="{B9B5CFA6-AE74-42D1-9E6F-661FAD51FE40}" dt="2024-07-23T18:31:50.633" v="147"/>
              <pc2:cmMkLst xmlns:pc2="http://schemas.microsoft.com/office/powerpoint/2019/9/main/command">
                <pc:docMk/>
                <pc:sldMk cId="2328610841" sldId="2142532190"/>
                <pc2:cmMk id="{CE2C798D-51E5-454A-940A-0A302DB8610F}"/>
              </pc2:cmMkLst>
            </pc226:cmChg>
          </p:ext>
        </pc:extLst>
      </pc:sldChg>
    </pc:docChg>
  </pc:docChgLst>
  <pc:docChgLst>
    <pc:chgData name="Sara Gonzales" userId="S::sgonzales@energeia-usa.com::ce77c678-327f-46b6-b143-ed2b8e693985" providerId="AD" clId="Web-{A7998A3F-4328-BA29-9F3F-DAC1B57B0DA1}"/>
    <pc:docChg chg="modSld">
      <pc:chgData name="Sara Gonzales" userId="S::sgonzales@energeia-usa.com::ce77c678-327f-46b6-b143-ed2b8e693985" providerId="AD" clId="Web-{A7998A3F-4328-BA29-9F3F-DAC1B57B0DA1}" dt="2024-07-22T21:07:27.501" v="44" actId="20577"/>
      <pc:docMkLst>
        <pc:docMk/>
      </pc:docMkLst>
      <pc:sldChg chg="modSp">
        <pc:chgData name="Sara Gonzales" userId="S::sgonzales@energeia-usa.com::ce77c678-327f-46b6-b143-ed2b8e693985" providerId="AD" clId="Web-{A7998A3F-4328-BA29-9F3F-DAC1B57B0DA1}" dt="2024-07-22T21:07:27.501" v="44" actId="20577"/>
        <pc:sldMkLst>
          <pc:docMk/>
          <pc:sldMk cId="64338823" sldId="5274"/>
        </pc:sldMkLst>
        <pc:spChg chg="mod">
          <ac:chgData name="Sara Gonzales" userId="S::sgonzales@energeia-usa.com::ce77c678-327f-46b6-b143-ed2b8e693985" providerId="AD" clId="Web-{A7998A3F-4328-BA29-9F3F-DAC1B57B0DA1}" dt="2024-07-22T21:07:23.642" v="42" actId="20577"/>
          <ac:spMkLst>
            <pc:docMk/>
            <pc:sldMk cId="64338823" sldId="5274"/>
            <ac:spMk id="7" creationId="{835BA355-EA1E-0C74-782F-8B8682AEFE29}"/>
          </ac:spMkLst>
        </pc:spChg>
        <pc:spChg chg="mod">
          <ac:chgData name="Sara Gonzales" userId="S::sgonzales@energeia-usa.com::ce77c678-327f-46b6-b143-ed2b8e693985" providerId="AD" clId="Web-{A7998A3F-4328-BA29-9F3F-DAC1B57B0DA1}" dt="2024-07-22T21:07:27.501" v="44" actId="20577"/>
          <ac:spMkLst>
            <pc:docMk/>
            <pc:sldMk cId="64338823" sldId="5274"/>
            <ac:spMk id="15" creationId="{85493BE2-804A-DFBD-2FE3-637B78D6BB1D}"/>
          </ac:spMkLst>
        </pc:spChg>
      </pc:sldChg>
    </pc:docChg>
  </pc:docChgLst>
  <pc:docChgLst>
    <pc:chgData name="Rohan Jayasimha" userId="7eef555a-f276-4045-b1ff-5b8f43066452" providerId="ADAL" clId="{B513BCCF-25A7-4088-A347-8D578C5AF086}"/>
    <pc:docChg chg="modSld">
      <pc:chgData name="Rohan Jayasimha" userId="7eef555a-f276-4045-b1ff-5b8f43066452" providerId="ADAL" clId="{B513BCCF-25A7-4088-A347-8D578C5AF086}" dt="2024-07-22T23:42:20.253" v="45"/>
      <pc:docMkLst>
        <pc:docMk/>
      </pc:docMkLst>
      <pc:sldChg chg="modCm">
        <pc:chgData name="Rohan Jayasimha" userId="7eef555a-f276-4045-b1ff-5b8f43066452" providerId="ADAL" clId="{B513BCCF-25A7-4088-A347-8D578C5AF086}" dt="2024-07-22T23:04:56.254" v="40" actId="2056"/>
        <pc:sldMkLst>
          <pc:docMk/>
          <pc:sldMk cId="1068388992" sldId="2142532173"/>
        </pc:sldMkLst>
        <pc:extLst>
          <p:ext xmlns:p="http://schemas.openxmlformats.org/presentationml/2006/main" uri="{D6D511B9-2390-475A-947B-AFAB55BFBCF1}">
            <pc226:cmChg xmlns:pc226="http://schemas.microsoft.com/office/powerpoint/2022/06/main/command" chg="mod">
              <pc226:chgData name="Rohan Jayasimha" userId="7eef555a-f276-4045-b1ff-5b8f43066452" providerId="ADAL" clId="{B513BCCF-25A7-4088-A347-8D578C5AF086}" dt="2024-07-22T23:04:56.254" v="40" actId="2056"/>
              <pc2:cmMkLst xmlns:pc2="http://schemas.microsoft.com/office/powerpoint/2019/9/main/command">
                <pc:docMk/>
                <pc:sldMk cId="1068388992" sldId="2142532173"/>
                <pc2:cmMk id="{C9861178-AE84-4C67-96AE-783D1D2982D2}"/>
              </pc2:cmMkLst>
            </pc226:cmChg>
            <pc226:cmChg xmlns:pc226="http://schemas.microsoft.com/office/powerpoint/2022/06/main/command" chg="mod">
              <pc226:chgData name="Rohan Jayasimha" userId="7eef555a-f276-4045-b1ff-5b8f43066452" providerId="ADAL" clId="{B513BCCF-25A7-4088-A347-8D578C5AF086}" dt="2024-07-22T23:04:56.254" v="40" actId="2056"/>
              <pc2:cmMkLst xmlns:pc2="http://schemas.microsoft.com/office/powerpoint/2019/9/main/command">
                <pc:docMk/>
                <pc:sldMk cId="1068388992" sldId="2142532173"/>
                <pc2:cmMk id="{C41C4190-DBCE-45FE-B14C-2273A704B32C}"/>
              </pc2:cmMkLst>
            </pc226:cmChg>
          </p:ext>
        </pc:extLst>
      </pc:sldChg>
      <pc:sldChg chg="modSp mod modCm">
        <pc:chgData name="Rohan Jayasimha" userId="7eef555a-f276-4045-b1ff-5b8f43066452" providerId="ADAL" clId="{B513BCCF-25A7-4088-A347-8D578C5AF086}" dt="2024-07-22T22:31:56.426" v="39"/>
        <pc:sldMkLst>
          <pc:docMk/>
          <pc:sldMk cId="4091944442" sldId="2142532185"/>
        </pc:sldMkLst>
        <pc:graphicFrameChg chg="mod modGraphic">
          <ac:chgData name="Rohan Jayasimha" userId="7eef555a-f276-4045-b1ff-5b8f43066452" providerId="ADAL" clId="{B513BCCF-25A7-4088-A347-8D578C5AF086}" dt="2024-07-22T22:31:34.003" v="38"/>
          <ac:graphicFrameMkLst>
            <pc:docMk/>
            <pc:sldMk cId="4091944442" sldId="2142532185"/>
            <ac:graphicFrameMk id="17" creationId="{83E3C390-3EA1-FF77-E677-B00B8EF0EC60}"/>
          </ac:graphicFrameMkLst>
        </pc:graphicFrameChg>
        <pc:extLst>
          <p:ext xmlns:p="http://schemas.openxmlformats.org/presentationml/2006/main" uri="{D6D511B9-2390-475A-947B-AFAB55BFBCF1}">
            <pc226:cmChg xmlns:pc226="http://schemas.microsoft.com/office/powerpoint/2022/06/main/command" chg="">
              <pc226:chgData name="Rohan Jayasimha" userId="7eef555a-f276-4045-b1ff-5b8f43066452" providerId="ADAL" clId="{B513BCCF-25A7-4088-A347-8D578C5AF086}" dt="2024-07-22T22:31:56.426" v="39"/>
              <pc2:cmMkLst xmlns:pc2="http://schemas.microsoft.com/office/powerpoint/2019/9/main/command">
                <pc:docMk/>
                <pc:sldMk cId="4091944442" sldId="2142532185"/>
                <pc2:cmMk id="{1FC10ED3-24BD-4E72-BF21-CB7A4B28AD17}"/>
              </pc2:cmMkLst>
              <pc226:cmRplyChg chg="add">
                <pc226:chgData name="Rohan Jayasimha" userId="7eef555a-f276-4045-b1ff-5b8f43066452" providerId="ADAL" clId="{B513BCCF-25A7-4088-A347-8D578C5AF086}" dt="2024-07-22T22:31:56.426" v="39"/>
                <pc2:cmRplyMkLst xmlns:pc2="http://schemas.microsoft.com/office/powerpoint/2019/9/main/command">
                  <pc:docMk/>
                  <pc:sldMk cId="4091944442" sldId="2142532185"/>
                  <pc2:cmMk id="{1FC10ED3-24BD-4E72-BF21-CB7A4B28AD17}"/>
                  <pc2:cmRplyMk id="{4E34E0B9-055A-44D5-B8A0-CDB0E9D89197}"/>
                </pc2:cmRplyMkLst>
              </pc226:cmRplyChg>
            </pc226:cmChg>
          </p:ext>
        </pc:extLst>
      </pc:sldChg>
      <pc:sldChg chg="modSp mod modCm">
        <pc:chgData name="Rohan Jayasimha" userId="7eef555a-f276-4045-b1ff-5b8f43066452" providerId="ADAL" clId="{B513BCCF-25A7-4088-A347-8D578C5AF086}" dt="2024-07-22T23:42:20.253" v="45"/>
        <pc:sldMkLst>
          <pc:docMk/>
          <pc:sldMk cId="4116346375" sldId="2142532186"/>
        </pc:sldMkLst>
        <pc:graphicFrameChg chg="mod">
          <ac:chgData name="Rohan Jayasimha" userId="7eef555a-f276-4045-b1ff-5b8f43066452" providerId="ADAL" clId="{B513BCCF-25A7-4088-A347-8D578C5AF086}" dt="2024-07-22T23:40:44.223" v="43" actId="1037"/>
          <ac:graphicFrameMkLst>
            <pc:docMk/>
            <pc:sldMk cId="4116346375" sldId="2142532186"/>
            <ac:graphicFrameMk id="29" creationId="{4C77668D-FEC9-19E4-5904-99E3153CDEA4}"/>
          </ac:graphicFrameMkLst>
        </pc:graphicFrameChg>
        <pc:extLst>
          <p:ext xmlns:p="http://schemas.openxmlformats.org/presentationml/2006/main" uri="{D6D511B9-2390-475A-947B-AFAB55BFBCF1}">
            <pc226:cmChg xmlns:pc226="http://schemas.microsoft.com/office/powerpoint/2022/06/main/command" chg="">
              <pc226:chgData name="Rohan Jayasimha" userId="7eef555a-f276-4045-b1ff-5b8f43066452" providerId="ADAL" clId="{B513BCCF-25A7-4088-A347-8D578C5AF086}" dt="2024-07-22T23:42:20.253" v="45"/>
              <pc2:cmMkLst xmlns:pc2="http://schemas.microsoft.com/office/powerpoint/2019/9/main/command">
                <pc:docMk/>
                <pc:sldMk cId="4116346375" sldId="2142532186"/>
                <pc2:cmMk id="{947F2261-99C3-4626-BD92-F18768142C9B}"/>
              </pc2:cmMkLst>
              <pc226:cmRplyChg chg="add mod">
                <pc226:chgData name="Rohan Jayasimha" userId="7eef555a-f276-4045-b1ff-5b8f43066452" providerId="ADAL" clId="{B513BCCF-25A7-4088-A347-8D578C5AF086}" dt="2024-07-22T23:42:20.253" v="45"/>
                <pc2:cmRplyMkLst xmlns:pc2="http://schemas.microsoft.com/office/powerpoint/2019/9/main/command">
                  <pc:docMk/>
                  <pc:sldMk cId="4116346375" sldId="2142532186"/>
                  <pc2:cmMk id="{947F2261-99C3-4626-BD92-F18768142C9B}"/>
                  <pc2:cmRplyMk id="{99BF4716-2A76-4AE0-94E4-CA6F8D9631C2}"/>
                </pc2:cmRplyMkLst>
              </pc226:cmRplyChg>
            </pc226:cmChg>
          </p:ext>
        </pc:extLst>
      </pc:sldChg>
    </pc:docChg>
  </pc:docChgLst>
  <pc:docChgLst>
    <pc:chgData name="Juwi Beg" userId="bf7860ea-7650-484c-a06e-be8d07bd353d" providerId="ADAL" clId="{4399C62C-5533-452D-9374-DB9A1028132D}"/>
    <pc:docChg chg="modSld sldOrd">
      <pc:chgData name="Juwi Beg" userId="bf7860ea-7650-484c-a06e-be8d07bd353d" providerId="ADAL" clId="{4399C62C-5533-452D-9374-DB9A1028132D}" dt="2024-07-23T20:20:39.345" v="3" actId="2056"/>
      <pc:docMkLst>
        <pc:docMk/>
      </pc:docMkLst>
      <pc:sldChg chg="ord">
        <pc:chgData name="Juwi Beg" userId="bf7860ea-7650-484c-a06e-be8d07bd353d" providerId="ADAL" clId="{4399C62C-5533-452D-9374-DB9A1028132D}" dt="2024-07-23T18:50:35.999" v="1"/>
        <pc:sldMkLst>
          <pc:docMk/>
          <pc:sldMk cId="4261299054" sldId="2232"/>
        </pc:sldMkLst>
      </pc:sldChg>
      <pc:sldChg chg="modCm">
        <pc:chgData name="Juwi Beg" userId="bf7860ea-7650-484c-a06e-be8d07bd353d" providerId="ADAL" clId="{4399C62C-5533-452D-9374-DB9A1028132D}" dt="2024-07-23T20:20:39.345" v="3" actId="2056"/>
        <pc:sldMkLst>
          <pc:docMk/>
          <pc:sldMk cId="64338823" sldId="5274"/>
        </pc:sldMkLst>
        <pc:extLst>
          <p:ext xmlns:p="http://schemas.openxmlformats.org/presentationml/2006/main" uri="{D6D511B9-2390-475A-947B-AFAB55BFBCF1}">
            <pc226:cmChg xmlns:pc226="http://schemas.microsoft.com/office/powerpoint/2022/06/main/command" chg="mod">
              <pc226:chgData name="Juwi Beg" userId="bf7860ea-7650-484c-a06e-be8d07bd353d" providerId="ADAL" clId="{4399C62C-5533-452D-9374-DB9A1028132D}" dt="2024-07-23T20:20:39.345" v="3" actId="2056"/>
              <pc2:cmMkLst xmlns:pc2="http://schemas.microsoft.com/office/powerpoint/2019/9/main/command">
                <pc:docMk/>
                <pc:sldMk cId="64338823" sldId="5274"/>
                <pc2:cmMk id="{6F88E014-B047-47E3-B868-DD935240FA0F}"/>
              </pc2:cmMkLst>
            </pc226:cmChg>
          </p:ext>
        </pc:extLst>
      </pc:sldChg>
      <pc:sldChg chg="modSp mod">
        <pc:chgData name="Juwi Beg" userId="bf7860ea-7650-484c-a06e-be8d07bd353d" providerId="ADAL" clId="{4399C62C-5533-452D-9374-DB9A1028132D}" dt="2024-07-23T18:53:57.413" v="2" actId="13926"/>
        <pc:sldMkLst>
          <pc:docMk/>
          <pc:sldMk cId="1728436266" sldId="2142532177"/>
        </pc:sldMkLst>
        <pc:spChg chg="mod">
          <ac:chgData name="Juwi Beg" userId="bf7860ea-7650-484c-a06e-be8d07bd353d" providerId="ADAL" clId="{4399C62C-5533-452D-9374-DB9A1028132D}" dt="2024-07-23T18:53:57.413" v="2" actId="13926"/>
          <ac:spMkLst>
            <pc:docMk/>
            <pc:sldMk cId="1728436266" sldId="2142532177"/>
            <ac:spMk id="16" creationId="{D0456C07-CF2D-A01D-ADC1-139C8C558A10}"/>
          </ac:spMkLst>
        </pc:spChg>
      </pc:sldChg>
    </pc:docChg>
  </pc:docChgLst>
  <pc:docChgLst>
    <pc:chgData name="Dewi Sandra" userId="S::dsandra@energeia-usa.com::070b1a56-4154-42a3-ae18-9bec65e7e2bd" providerId="AD" clId="Web-{232C0A9B-0270-BBC8-9C3E-F52686DEF932}"/>
    <pc:docChg chg="">
      <pc:chgData name="Dewi Sandra" userId="S::dsandra@energeia-usa.com::070b1a56-4154-42a3-ae18-9bec65e7e2bd" providerId="AD" clId="Web-{232C0A9B-0270-BBC8-9C3E-F52686DEF932}" dt="2024-07-22T17:18:04.455" v="0"/>
      <pc:docMkLst>
        <pc:docMk/>
      </pc:docMkLst>
      <pc:sldChg chg="modCm">
        <pc:chgData name="Dewi Sandra" userId="S::dsandra@energeia-usa.com::070b1a56-4154-42a3-ae18-9bec65e7e2bd" providerId="AD" clId="Web-{232C0A9B-0270-BBC8-9C3E-F52686DEF932}" dt="2024-07-22T17:18:04.455" v="0"/>
        <pc:sldMkLst>
          <pc:docMk/>
          <pc:sldMk cId="2015220180" sldId="2142532184"/>
        </pc:sldMkLst>
        <pc:extLst>
          <p:ext xmlns:p="http://schemas.openxmlformats.org/presentationml/2006/main" uri="{D6D511B9-2390-475A-947B-AFAB55BFBCF1}">
            <pc226:cmChg xmlns:pc226="http://schemas.microsoft.com/office/powerpoint/2022/06/main/command" chg="">
              <pc226:chgData name="Dewi Sandra" userId="S::dsandra@energeia-usa.com::070b1a56-4154-42a3-ae18-9bec65e7e2bd" providerId="AD" clId="Web-{232C0A9B-0270-BBC8-9C3E-F52686DEF932}" dt="2024-07-22T17:18:04.455" v="0"/>
              <pc2:cmMkLst xmlns:pc2="http://schemas.microsoft.com/office/powerpoint/2019/9/main/command">
                <pc:docMk/>
                <pc:sldMk cId="2015220180" sldId="2142532184"/>
                <pc2:cmMk id="{EC080EAD-DB30-4EAB-9E6D-E1D859E65C4A}"/>
              </pc2:cmMkLst>
              <pc226:cmRplyChg chg="add">
                <pc226:chgData name="Dewi Sandra" userId="S::dsandra@energeia-usa.com::070b1a56-4154-42a3-ae18-9bec65e7e2bd" providerId="AD" clId="Web-{232C0A9B-0270-BBC8-9C3E-F52686DEF932}" dt="2024-07-22T17:18:04.455" v="0"/>
                <pc2:cmRplyMkLst xmlns:pc2="http://schemas.microsoft.com/office/powerpoint/2019/9/main/command">
                  <pc:docMk/>
                  <pc:sldMk cId="2015220180" sldId="2142532184"/>
                  <pc2:cmMk id="{EC080EAD-DB30-4EAB-9E6D-E1D859E65C4A}"/>
                  <pc2:cmRplyMk id="{96B2AD20-4448-4092-A1DB-2FA486A31EA0}"/>
                </pc2:cmRplyMkLst>
              </pc226:cmRplyChg>
            </pc226:cmChg>
          </p:ext>
        </pc:extLst>
      </pc:sldChg>
    </pc:docChg>
  </pc:docChgLst>
  <pc:docChgLst>
    <pc:chgData name="Sara Gonzales" userId="ce77c678-327f-46b6-b143-ed2b8e693985" providerId="ADAL" clId="{17E45C94-E946-46D5-9AF7-225A98371F71}"/>
    <pc:docChg chg="undo custSel delSld modSld delSection modSection">
      <pc:chgData name="Sara Gonzales" userId="ce77c678-327f-46b6-b143-ed2b8e693985" providerId="ADAL" clId="{17E45C94-E946-46D5-9AF7-225A98371F71}" dt="2024-07-23T23:03:37.095" v="322"/>
      <pc:docMkLst>
        <pc:docMk/>
      </pc:docMkLst>
      <pc:sldChg chg="del">
        <pc:chgData name="Sara Gonzales" userId="ce77c678-327f-46b6-b143-ed2b8e693985" providerId="ADAL" clId="{17E45C94-E946-46D5-9AF7-225A98371F71}" dt="2024-07-23T21:39:03.017" v="68" actId="2696"/>
        <pc:sldMkLst>
          <pc:docMk/>
          <pc:sldMk cId="278243637" sldId="1926"/>
        </pc:sldMkLst>
      </pc:sldChg>
      <pc:sldChg chg="delCm modCm">
        <pc:chgData name="Sara Gonzales" userId="ce77c678-327f-46b6-b143-ed2b8e693985" providerId="ADAL" clId="{17E45C94-E946-46D5-9AF7-225A98371F71}" dt="2024-07-23T22:32:10.291" v="271"/>
        <pc:sldMkLst>
          <pc:docMk/>
          <pc:sldMk cId="2697810064" sldId="1929"/>
        </pc:sldMkLst>
        <pc:extLst>
          <p:ext xmlns:p="http://schemas.openxmlformats.org/presentationml/2006/main" uri="{D6D511B9-2390-475A-947B-AFAB55BFBCF1}">
            <pc226:cmChg xmlns:pc226="http://schemas.microsoft.com/office/powerpoint/2022/06/main/command" chg="del mod modTsk">
              <pc226:chgData name="Sara Gonzales" userId="ce77c678-327f-46b6-b143-ed2b8e693985" providerId="ADAL" clId="{17E45C94-E946-46D5-9AF7-225A98371F71}" dt="2024-07-23T22:32:10.291" v="271"/>
              <pc2:cmMkLst xmlns:pc2="http://schemas.microsoft.com/office/powerpoint/2019/9/main/command">
                <pc:docMk/>
                <pc:sldMk cId="2697810064" sldId="1929"/>
                <pc2:cmMk id="{2A1CF380-395B-4022-A5FC-864124F73D76}"/>
              </pc2:cmMkLst>
              <pc226:cmRplyChg chg="add">
                <pc226:chgData name="Sara Gonzales" userId="ce77c678-327f-46b6-b143-ed2b8e693985" providerId="ADAL" clId="{17E45C94-E946-46D5-9AF7-225A98371F71}" dt="2024-07-23T22:32:07.234" v="269"/>
                <pc2:cmRplyMkLst xmlns:pc2="http://schemas.microsoft.com/office/powerpoint/2019/9/main/command">
                  <pc:docMk/>
                  <pc:sldMk cId="2697810064" sldId="1929"/>
                  <pc2:cmMk id="{2A1CF380-395B-4022-A5FC-864124F73D76}"/>
                  <pc2:cmRplyMk id="{390761AF-53D5-4391-B09E-B87C0ED327F4}"/>
                </pc2:cmRplyMkLst>
              </pc226:cmRplyChg>
            </pc226:cmChg>
          </p:ext>
        </pc:extLst>
      </pc:sldChg>
      <pc:sldChg chg="delCm">
        <pc:chgData name="Sara Gonzales" userId="ce77c678-327f-46b6-b143-ed2b8e693985" providerId="ADAL" clId="{17E45C94-E946-46D5-9AF7-225A98371F71}" dt="2024-07-23T21:39:24.811" v="71"/>
        <pc:sldMkLst>
          <pc:docMk/>
          <pc:sldMk cId="3249320654" sldId="1987"/>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39:24.811" v="71"/>
              <pc2:cmMkLst xmlns:pc2="http://schemas.microsoft.com/office/powerpoint/2019/9/main/command">
                <pc:docMk/>
                <pc:sldMk cId="3249320654" sldId="1987"/>
                <pc2:cmMk id="{E6F69D40-3E99-BB4D-98DE-F6A9011E514D}"/>
              </pc2:cmMkLst>
            </pc226:cmChg>
            <pc226:cmChg xmlns:pc226="http://schemas.microsoft.com/office/powerpoint/2022/06/main/command" chg="del">
              <pc226:chgData name="Sara Gonzales" userId="ce77c678-327f-46b6-b143-ed2b8e693985" providerId="ADAL" clId="{17E45C94-E946-46D5-9AF7-225A98371F71}" dt="2024-07-23T21:39:24.157" v="70"/>
              <pc2:cmMkLst xmlns:pc2="http://schemas.microsoft.com/office/powerpoint/2019/9/main/command">
                <pc:docMk/>
                <pc:sldMk cId="3249320654" sldId="1987"/>
                <pc2:cmMk id="{CAC7FB50-9C94-440B-924F-7A77E63F8422}"/>
              </pc2:cmMkLst>
            </pc226:cmChg>
          </p:ext>
        </pc:extLst>
      </pc:sldChg>
      <pc:sldChg chg="delCm modCm">
        <pc:chgData name="Sara Gonzales" userId="ce77c678-327f-46b6-b143-ed2b8e693985" providerId="ADAL" clId="{17E45C94-E946-46D5-9AF7-225A98371F71}" dt="2024-07-23T21:40:02.655" v="87"/>
        <pc:sldMkLst>
          <pc:docMk/>
          <pc:sldMk cId="557619813" sldId="2102"/>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40:00.161" v="84"/>
              <pc2:cmMkLst xmlns:pc2="http://schemas.microsoft.com/office/powerpoint/2019/9/main/command">
                <pc:docMk/>
                <pc:sldMk cId="557619813" sldId="2102"/>
                <pc2:cmMk id="{C648510B-B653-43FE-BFF2-7FED5CDAD260}"/>
              </pc2:cmMkLst>
            </pc226:cmChg>
            <pc226:cmChg xmlns:pc226="http://schemas.microsoft.com/office/powerpoint/2022/06/main/command" chg="del">
              <pc226:chgData name="Sara Gonzales" userId="ce77c678-327f-46b6-b143-ed2b8e693985" providerId="ADAL" clId="{17E45C94-E946-46D5-9AF7-225A98371F71}" dt="2024-07-23T21:40:02.655" v="87"/>
              <pc2:cmMkLst xmlns:pc2="http://schemas.microsoft.com/office/powerpoint/2019/9/main/command">
                <pc:docMk/>
                <pc:sldMk cId="557619813" sldId="2102"/>
                <pc2:cmMk id="{5A294382-DA7D-4224-B804-3E0EFDF9DD74}"/>
              </pc2:cmMkLst>
            </pc226:cmChg>
            <pc226:cmChg xmlns:pc226="http://schemas.microsoft.com/office/powerpoint/2022/06/main/command" chg="del">
              <pc226:chgData name="Sara Gonzales" userId="ce77c678-327f-46b6-b143-ed2b8e693985" providerId="ADAL" clId="{17E45C94-E946-46D5-9AF7-225A98371F71}" dt="2024-07-23T21:40:01.968" v="86"/>
              <pc2:cmMkLst xmlns:pc2="http://schemas.microsoft.com/office/powerpoint/2019/9/main/command">
                <pc:docMk/>
                <pc:sldMk cId="557619813" sldId="2102"/>
                <pc2:cmMk id="{87050A95-D87C-41A5-A5FB-71EFFCB5E7CF}"/>
              </pc2:cmMkLst>
            </pc226:cmChg>
            <pc226:cmChg xmlns:pc226="http://schemas.microsoft.com/office/powerpoint/2022/06/main/command" chg="del">
              <pc226:chgData name="Sara Gonzales" userId="ce77c678-327f-46b6-b143-ed2b8e693985" providerId="ADAL" clId="{17E45C94-E946-46D5-9AF7-225A98371F71}" dt="2024-07-23T21:40:01.071" v="85"/>
              <pc2:cmMkLst xmlns:pc2="http://schemas.microsoft.com/office/powerpoint/2019/9/main/command">
                <pc:docMk/>
                <pc:sldMk cId="557619813" sldId="2102"/>
                <pc2:cmMk id="{40C022F9-B342-4421-80B2-024E60667802}"/>
              </pc2:cmMkLst>
            </pc226:cmChg>
            <pc226:cmChg xmlns:pc226="http://schemas.microsoft.com/office/powerpoint/2022/06/main/command" chg="del mod">
              <pc226:chgData name="Sara Gonzales" userId="ce77c678-327f-46b6-b143-ed2b8e693985" providerId="ADAL" clId="{17E45C94-E946-46D5-9AF7-225A98371F71}" dt="2024-07-23T21:39:59.518" v="83"/>
              <pc2:cmMkLst xmlns:pc2="http://schemas.microsoft.com/office/powerpoint/2019/9/main/command">
                <pc:docMk/>
                <pc:sldMk cId="557619813" sldId="2102"/>
                <pc2:cmMk id="{588CC6F9-A995-41B4-84A8-1E9E9CBDCED4}"/>
              </pc2:cmMkLst>
            </pc226:cmChg>
          </p:ext>
        </pc:extLst>
      </pc:sldChg>
      <pc:sldChg chg="delCm">
        <pc:chgData name="Sara Gonzales" userId="ce77c678-327f-46b6-b143-ed2b8e693985" providerId="ADAL" clId="{17E45C94-E946-46D5-9AF7-225A98371F71}" dt="2024-07-23T21:40:08.858" v="90"/>
        <pc:sldMkLst>
          <pc:docMk/>
          <pc:sldMk cId="1244860124" sldId="2124"/>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40:06.655" v="88"/>
              <pc2:cmMkLst xmlns:pc2="http://schemas.microsoft.com/office/powerpoint/2019/9/main/command">
                <pc:docMk/>
                <pc:sldMk cId="1244860124" sldId="2124"/>
                <pc2:cmMk id="{D9730E93-D986-4FA2-97A0-CC856DD9CF02}"/>
              </pc2:cmMkLst>
            </pc226:cmChg>
            <pc226:cmChg xmlns:pc226="http://schemas.microsoft.com/office/powerpoint/2022/06/main/command" chg="del">
              <pc226:chgData name="Sara Gonzales" userId="ce77c678-327f-46b6-b143-ed2b8e693985" providerId="ADAL" clId="{17E45C94-E946-46D5-9AF7-225A98371F71}" dt="2024-07-23T21:40:08.858" v="90"/>
              <pc2:cmMkLst xmlns:pc2="http://schemas.microsoft.com/office/powerpoint/2019/9/main/command">
                <pc:docMk/>
                <pc:sldMk cId="1244860124" sldId="2124"/>
                <pc2:cmMk id="{AE355C9E-5EF9-49EE-917C-9F24D2055949}"/>
              </pc2:cmMkLst>
            </pc226:cmChg>
            <pc226:cmChg xmlns:pc226="http://schemas.microsoft.com/office/powerpoint/2022/06/main/command" chg="del">
              <pc226:chgData name="Sara Gonzales" userId="ce77c678-327f-46b6-b143-ed2b8e693985" providerId="ADAL" clId="{17E45C94-E946-46D5-9AF7-225A98371F71}" dt="2024-07-23T21:40:07.883" v="89"/>
              <pc2:cmMkLst xmlns:pc2="http://schemas.microsoft.com/office/powerpoint/2019/9/main/command">
                <pc:docMk/>
                <pc:sldMk cId="1244860124" sldId="2124"/>
                <pc2:cmMk id="{208BB1DE-C4B2-4017-9494-24454ACF6C4B}"/>
              </pc2:cmMkLst>
            </pc226:cmChg>
          </p:ext>
        </pc:extLst>
      </pc:sldChg>
      <pc:sldChg chg="del">
        <pc:chgData name="Sara Gonzales" userId="ce77c678-327f-46b6-b143-ed2b8e693985" providerId="ADAL" clId="{17E45C94-E946-46D5-9AF7-225A98371F71}" dt="2024-07-23T21:36:34.547" v="0" actId="18676"/>
        <pc:sldMkLst>
          <pc:docMk/>
          <pc:sldMk cId="3204375435" sldId="2164"/>
        </pc:sldMkLst>
      </pc:sldChg>
      <pc:sldChg chg="delCm">
        <pc:chgData name="Sara Gonzales" userId="ce77c678-327f-46b6-b143-ed2b8e693985" providerId="ADAL" clId="{17E45C94-E946-46D5-9AF7-225A98371F71}" dt="2024-07-23T21:39:27.467" v="72"/>
        <pc:sldMkLst>
          <pc:docMk/>
          <pc:sldMk cId="4261299054" sldId="2232"/>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39:27.467" v="72"/>
              <pc2:cmMkLst xmlns:pc2="http://schemas.microsoft.com/office/powerpoint/2019/9/main/command">
                <pc:docMk/>
                <pc:sldMk cId="4261299054" sldId="2232"/>
                <pc2:cmMk id="{B15484FE-6BCC-4A46-BBC9-CEC1EBF0F571}"/>
              </pc2:cmMkLst>
            </pc226:cmChg>
          </p:ext>
        </pc:extLst>
      </pc:sldChg>
      <pc:sldChg chg="delCm">
        <pc:chgData name="Sara Gonzales" userId="ce77c678-327f-46b6-b143-ed2b8e693985" providerId="ADAL" clId="{17E45C94-E946-46D5-9AF7-225A98371F71}" dt="2024-07-23T21:40:42.102" v="98"/>
        <pc:sldMkLst>
          <pc:docMk/>
          <pc:sldMk cId="224072297" sldId="2767"/>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40:42.102" v="98"/>
              <pc2:cmMkLst xmlns:pc2="http://schemas.microsoft.com/office/powerpoint/2019/9/main/command">
                <pc:docMk/>
                <pc:sldMk cId="224072297" sldId="2767"/>
                <pc2:cmMk id="{3F359D88-28CB-4555-BD83-EDEB1C7255FF}"/>
              </pc2:cmMkLst>
            </pc226:cmChg>
            <pc226:cmChg xmlns:pc226="http://schemas.microsoft.com/office/powerpoint/2022/06/main/command" chg="del">
              <pc226:chgData name="Sara Gonzales" userId="ce77c678-327f-46b6-b143-ed2b8e693985" providerId="ADAL" clId="{17E45C94-E946-46D5-9AF7-225A98371F71}" dt="2024-07-23T21:40:41.168" v="96"/>
              <pc2:cmMkLst xmlns:pc2="http://schemas.microsoft.com/office/powerpoint/2019/9/main/command">
                <pc:docMk/>
                <pc:sldMk cId="224072297" sldId="2767"/>
                <pc2:cmMk id="{57E5E4B7-19F3-4CA7-98D0-8B67CA86F7F7}"/>
              </pc2:cmMkLst>
            </pc226:cmChg>
            <pc226:cmChg xmlns:pc226="http://schemas.microsoft.com/office/powerpoint/2022/06/main/command" chg="del">
              <pc226:chgData name="Sara Gonzales" userId="ce77c678-327f-46b6-b143-ed2b8e693985" providerId="ADAL" clId="{17E45C94-E946-46D5-9AF7-225A98371F71}" dt="2024-07-23T21:40:41.687" v="97"/>
              <pc2:cmMkLst xmlns:pc2="http://schemas.microsoft.com/office/powerpoint/2019/9/main/command">
                <pc:docMk/>
                <pc:sldMk cId="224072297" sldId="2767"/>
                <pc2:cmMk id="{B96403BC-26FE-4A54-91C2-C5BD09F71FBF}"/>
              </pc2:cmMkLst>
            </pc226:cmChg>
          </p:ext>
        </pc:extLst>
      </pc:sldChg>
      <pc:sldChg chg="del">
        <pc:chgData name="Sara Gonzales" userId="ce77c678-327f-46b6-b143-ed2b8e693985" providerId="ADAL" clId="{17E45C94-E946-46D5-9AF7-225A98371F71}" dt="2024-07-23T21:39:03.017" v="68" actId="2696"/>
        <pc:sldMkLst>
          <pc:docMk/>
          <pc:sldMk cId="1525243564" sldId="5200"/>
        </pc:sldMkLst>
      </pc:sldChg>
      <pc:sldChg chg="del">
        <pc:chgData name="Sara Gonzales" userId="ce77c678-327f-46b6-b143-ed2b8e693985" providerId="ADAL" clId="{17E45C94-E946-46D5-9AF7-225A98371F71}" dt="2024-07-23T21:39:03.017" v="68" actId="2696"/>
        <pc:sldMkLst>
          <pc:docMk/>
          <pc:sldMk cId="971304962" sldId="5205"/>
        </pc:sldMkLst>
      </pc:sldChg>
      <pc:sldChg chg="del">
        <pc:chgData name="Sara Gonzales" userId="ce77c678-327f-46b6-b143-ed2b8e693985" providerId="ADAL" clId="{17E45C94-E946-46D5-9AF7-225A98371F71}" dt="2024-07-23T21:39:03.017" v="68" actId="2696"/>
        <pc:sldMkLst>
          <pc:docMk/>
          <pc:sldMk cId="3589991249" sldId="5209"/>
        </pc:sldMkLst>
      </pc:sldChg>
      <pc:sldChg chg="modSp mod">
        <pc:chgData name="Sara Gonzales" userId="ce77c678-327f-46b6-b143-ed2b8e693985" providerId="ADAL" clId="{17E45C94-E946-46D5-9AF7-225A98371F71}" dt="2024-07-23T21:37:41.416" v="55" actId="20577"/>
        <pc:sldMkLst>
          <pc:docMk/>
          <pc:sldMk cId="4183154699" sldId="5248"/>
        </pc:sldMkLst>
        <pc:spChg chg="mod">
          <ac:chgData name="Sara Gonzales" userId="ce77c678-327f-46b6-b143-ed2b8e693985" providerId="ADAL" clId="{17E45C94-E946-46D5-9AF7-225A98371F71}" dt="2024-07-23T21:37:41.416" v="55" actId="20577"/>
          <ac:spMkLst>
            <pc:docMk/>
            <pc:sldMk cId="4183154699" sldId="5248"/>
            <ac:spMk id="2" creationId="{903EDC27-286E-BA1D-708C-74B3D847484E}"/>
          </ac:spMkLst>
        </pc:spChg>
      </pc:sldChg>
      <pc:sldChg chg="modSp mod delCm modCm">
        <pc:chgData name="Sara Gonzales" userId="ce77c678-327f-46b6-b143-ed2b8e693985" providerId="ADAL" clId="{17E45C94-E946-46D5-9AF7-225A98371F71}" dt="2024-07-23T22:51:27.453" v="307" actId="20577"/>
        <pc:sldMkLst>
          <pc:docMk/>
          <pc:sldMk cId="1287883219" sldId="5250"/>
        </pc:sldMkLst>
        <pc:spChg chg="mod">
          <ac:chgData name="Sara Gonzales" userId="ce77c678-327f-46b6-b143-ed2b8e693985" providerId="ADAL" clId="{17E45C94-E946-46D5-9AF7-225A98371F71}" dt="2024-07-23T22:51:27.453" v="307" actId="20577"/>
          <ac:spMkLst>
            <pc:docMk/>
            <pc:sldMk cId="1287883219" sldId="5250"/>
            <ac:spMk id="2" creationId="{2A880531-E5D4-8A6B-1E06-2C185B133ED6}"/>
          </ac:spMkLst>
        </pc:spChg>
        <pc:spChg chg="mod">
          <ac:chgData name="Sara Gonzales" userId="ce77c678-327f-46b6-b143-ed2b8e693985" providerId="ADAL" clId="{17E45C94-E946-46D5-9AF7-225A98371F71}" dt="2024-07-23T22:51:23.256" v="305" actId="20577"/>
          <ac:spMkLst>
            <pc:docMk/>
            <pc:sldMk cId="1287883219" sldId="5250"/>
            <ac:spMk id="3" creationId="{1B44711A-D9B1-7028-6547-2202C702FDE0}"/>
          </ac:spMkLst>
        </pc:spChg>
        <pc:extLst>
          <p:ext xmlns:p="http://schemas.openxmlformats.org/presentationml/2006/main" uri="{D6D511B9-2390-475A-947B-AFAB55BFBCF1}">
            <pc226:cmChg xmlns:pc226="http://schemas.microsoft.com/office/powerpoint/2022/06/main/command" chg="del mod">
              <pc226:chgData name="Sara Gonzales" userId="ce77c678-327f-46b6-b143-ed2b8e693985" providerId="ADAL" clId="{17E45C94-E946-46D5-9AF7-225A98371F71}" dt="2024-07-23T21:41:11.701" v="111"/>
              <pc2:cmMkLst xmlns:pc2="http://schemas.microsoft.com/office/powerpoint/2019/9/main/command">
                <pc:docMk/>
                <pc:sldMk cId="1287883219" sldId="5250"/>
                <pc2:cmMk id="{08DDCEE7-5A7D-4B99-B3B9-D4F5C7790759}"/>
              </pc2:cmMkLst>
            </pc226:cmChg>
          </p:ext>
        </pc:extLst>
      </pc:sldChg>
      <pc:sldChg chg="delSp modSp mod">
        <pc:chgData name="Sara Gonzales" userId="ce77c678-327f-46b6-b143-ed2b8e693985" providerId="ADAL" clId="{17E45C94-E946-46D5-9AF7-225A98371F71}" dt="2024-07-23T21:38:56.083" v="67" actId="478"/>
        <pc:sldMkLst>
          <pc:docMk/>
          <pc:sldMk cId="3103386540" sldId="5251"/>
        </pc:sldMkLst>
        <pc:spChg chg="del">
          <ac:chgData name="Sara Gonzales" userId="ce77c678-327f-46b6-b143-ed2b8e693985" providerId="ADAL" clId="{17E45C94-E946-46D5-9AF7-225A98371F71}" dt="2024-07-23T21:38:56.083" v="67" actId="478"/>
          <ac:spMkLst>
            <pc:docMk/>
            <pc:sldMk cId="3103386540" sldId="5251"/>
            <ac:spMk id="3" creationId="{52B43AB8-07DC-6938-3D74-469ED4CED667}"/>
          </ac:spMkLst>
        </pc:spChg>
        <pc:spChg chg="mod">
          <ac:chgData name="Sara Gonzales" userId="ce77c678-327f-46b6-b143-ed2b8e693985" providerId="ADAL" clId="{17E45C94-E946-46D5-9AF7-225A98371F71}" dt="2024-07-23T21:38:50.298" v="66" actId="6549"/>
          <ac:spMkLst>
            <pc:docMk/>
            <pc:sldMk cId="3103386540" sldId="5251"/>
            <ac:spMk id="4" creationId="{2E2D5EC9-F8B6-EE98-5692-0FCF3CDB27D5}"/>
          </ac:spMkLst>
        </pc:spChg>
      </pc:sldChg>
      <pc:sldChg chg="delSp mod delCm">
        <pc:chgData name="Sara Gonzales" userId="ce77c678-327f-46b6-b143-ed2b8e693985" providerId="ADAL" clId="{17E45C94-E946-46D5-9AF7-225A98371F71}" dt="2024-07-23T21:39:40.201" v="74" actId="478"/>
        <pc:sldMkLst>
          <pc:docMk/>
          <pc:sldMk cId="1175304293" sldId="5253"/>
        </pc:sldMkLst>
        <pc:spChg chg="del">
          <ac:chgData name="Sara Gonzales" userId="ce77c678-327f-46b6-b143-ed2b8e693985" providerId="ADAL" clId="{17E45C94-E946-46D5-9AF7-225A98371F71}" dt="2024-07-23T21:39:40.201" v="74" actId="478"/>
          <ac:spMkLst>
            <pc:docMk/>
            <pc:sldMk cId="1175304293" sldId="5253"/>
            <ac:spMk id="6" creationId="{A9A3ED21-D739-A50B-3D83-94BA9FCABFB2}"/>
          </ac:spMkLst>
        </pc:spChg>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39:37.451" v="73"/>
              <pc2:cmMkLst xmlns:pc2="http://schemas.microsoft.com/office/powerpoint/2019/9/main/command">
                <pc:docMk/>
                <pc:sldMk cId="1175304293" sldId="5253"/>
                <pc2:cmMk id="{0A2FC600-22CC-4FB6-A0FE-4A7D411070DA}"/>
              </pc2:cmMkLst>
            </pc226:cmChg>
          </p:ext>
        </pc:extLst>
      </pc:sldChg>
      <pc:sldChg chg="delSp modSp mod">
        <pc:chgData name="Sara Gonzales" userId="ce77c678-327f-46b6-b143-ed2b8e693985" providerId="ADAL" clId="{17E45C94-E946-46D5-9AF7-225A98371F71}" dt="2024-07-23T22:51:15.851" v="303" actId="478"/>
        <pc:sldMkLst>
          <pc:docMk/>
          <pc:sldMk cId="1221610638" sldId="5271"/>
        </pc:sldMkLst>
        <pc:spChg chg="mod">
          <ac:chgData name="Sara Gonzales" userId="ce77c678-327f-46b6-b143-ed2b8e693985" providerId="ADAL" clId="{17E45C94-E946-46D5-9AF7-225A98371F71}" dt="2024-07-23T22:51:12.812" v="302" actId="20577"/>
          <ac:spMkLst>
            <pc:docMk/>
            <pc:sldMk cId="1221610638" sldId="5271"/>
            <ac:spMk id="4" creationId="{2E2D5EC9-F8B6-EE98-5692-0FCF3CDB27D5}"/>
          </ac:spMkLst>
        </pc:spChg>
        <pc:spChg chg="del">
          <ac:chgData name="Sara Gonzales" userId="ce77c678-327f-46b6-b143-ed2b8e693985" providerId="ADAL" clId="{17E45C94-E946-46D5-9AF7-225A98371F71}" dt="2024-07-23T22:51:15.851" v="303" actId="478"/>
          <ac:spMkLst>
            <pc:docMk/>
            <pc:sldMk cId="1221610638" sldId="5271"/>
            <ac:spMk id="5" creationId="{28A460C9-65D4-C5BA-EC1C-7A3108520562}"/>
          </ac:spMkLst>
        </pc:spChg>
      </pc:sldChg>
      <pc:sldChg chg="delCm modCm">
        <pc:chgData name="Sara Gonzales" userId="ce77c678-327f-46b6-b143-ed2b8e693985" providerId="ADAL" clId="{17E45C94-E946-46D5-9AF7-225A98371F71}" dt="2024-07-23T21:36:45.723" v="3"/>
        <pc:sldMkLst>
          <pc:docMk/>
          <pc:sldMk cId="64338823" sldId="5274"/>
        </pc:sldMkLst>
        <pc:extLst>
          <p:ext xmlns:p="http://schemas.openxmlformats.org/presentationml/2006/main" uri="{D6D511B9-2390-475A-947B-AFAB55BFBCF1}">
            <pc226:cmChg xmlns:pc226="http://schemas.microsoft.com/office/powerpoint/2022/06/main/command" chg="del mod">
              <pc226:chgData name="Sara Gonzales" userId="ce77c678-327f-46b6-b143-ed2b8e693985" providerId="ADAL" clId="{17E45C94-E946-46D5-9AF7-225A98371F71}" dt="2024-07-23T21:36:44.796" v="2"/>
              <pc2:cmMkLst xmlns:pc2="http://schemas.microsoft.com/office/powerpoint/2019/9/main/command">
                <pc:docMk/>
                <pc:sldMk cId="64338823" sldId="5274"/>
                <pc2:cmMk id="{6F88E014-B047-47E3-B868-DD935240FA0F}"/>
              </pc2:cmMkLst>
            </pc226:cmChg>
            <pc226:cmChg xmlns:pc226="http://schemas.microsoft.com/office/powerpoint/2022/06/main/command" chg="del">
              <pc226:chgData name="Sara Gonzales" userId="ce77c678-327f-46b6-b143-ed2b8e693985" providerId="ADAL" clId="{17E45C94-E946-46D5-9AF7-225A98371F71}" dt="2024-07-23T21:36:45.723" v="3"/>
              <pc2:cmMkLst xmlns:pc2="http://schemas.microsoft.com/office/powerpoint/2019/9/main/command">
                <pc:docMk/>
                <pc:sldMk cId="64338823" sldId="5274"/>
                <pc2:cmMk id="{A266DC65-A36F-49FB-9180-D597ECD2B722}"/>
              </pc2:cmMkLst>
            </pc226:cmChg>
          </p:ext>
        </pc:extLst>
      </pc:sldChg>
      <pc:sldChg chg="del">
        <pc:chgData name="Sara Gonzales" userId="ce77c678-327f-46b6-b143-ed2b8e693985" providerId="ADAL" clId="{17E45C94-E946-46D5-9AF7-225A98371F71}" dt="2024-07-23T21:39:03.017" v="68" actId="2696"/>
        <pc:sldMkLst>
          <pc:docMk/>
          <pc:sldMk cId="2765000383" sldId="5294"/>
        </pc:sldMkLst>
      </pc:sldChg>
      <pc:sldChg chg="delCm">
        <pc:chgData name="Sara Gonzales" userId="ce77c678-327f-46b6-b143-ed2b8e693985" providerId="ADAL" clId="{17E45C94-E946-46D5-9AF7-225A98371F71}" dt="2024-07-23T21:39:18.875" v="69"/>
        <pc:sldMkLst>
          <pc:docMk/>
          <pc:sldMk cId="2996217630" sldId="5326"/>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39:18.875" v="69"/>
              <pc2:cmMkLst xmlns:pc2="http://schemas.microsoft.com/office/powerpoint/2019/9/main/command">
                <pc:docMk/>
                <pc:sldMk cId="2996217630" sldId="5326"/>
                <pc2:cmMk id="{94D5A649-383F-4BE4-BA38-F18777844813}"/>
              </pc2:cmMkLst>
            </pc226:cmChg>
          </p:ext>
        </pc:extLst>
      </pc:sldChg>
      <pc:sldChg chg="modSp mod addCm delCm modCm">
        <pc:chgData name="Sara Gonzales" userId="ce77c678-327f-46b6-b143-ed2b8e693985" providerId="ADAL" clId="{17E45C94-E946-46D5-9AF7-225A98371F71}" dt="2024-07-23T22:44:48.808" v="295" actId="20577"/>
        <pc:sldMkLst>
          <pc:docMk/>
          <pc:sldMk cId="4034963662" sldId="2142532116"/>
        </pc:sldMkLst>
        <pc:spChg chg="mod">
          <ac:chgData name="Sara Gonzales" userId="ce77c678-327f-46b6-b143-ed2b8e693985" providerId="ADAL" clId="{17E45C94-E946-46D5-9AF7-225A98371F71}" dt="2024-07-23T21:51:42.205" v="254" actId="5793"/>
          <ac:spMkLst>
            <pc:docMk/>
            <pc:sldMk cId="4034963662" sldId="2142532116"/>
            <ac:spMk id="5" creationId="{DAD6BAD6-4773-ED27-EBEB-F3978229E2D5}"/>
          </ac:spMkLst>
        </pc:spChg>
        <pc:spChg chg="mod">
          <ac:chgData name="Sara Gonzales" userId="ce77c678-327f-46b6-b143-ed2b8e693985" providerId="ADAL" clId="{17E45C94-E946-46D5-9AF7-225A98371F71}" dt="2024-07-23T21:51:30.964" v="252" actId="1076"/>
          <ac:spMkLst>
            <pc:docMk/>
            <pc:sldMk cId="4034963662" sldId="2142532116"/>
            <ac:spMk id="8" creationId="{669C2480-A1EB-6100-862F-A68A4B78730D}"/>
          </ac:spMkLst>
        </pc:spChg>
        <pc:spChg chg="mod">
          <ac:chgData name="Sara Gonzales" userId="ce77c678-327f-46b6-b143-ed2b8e693985" providerId="ADAL" clId="{17E45C94-E946-46D5-9AF7-225A98371F71}" dt="2024-07-23T22:44:48.808" v="295" actId="20577"/>
          <ac:spMkLst>
            <pc:docMk/>
            <pc:sldMk cId="4034963662" sldId="2142532116"/>
            <ac:spMk id="20" creationId="{30C3A885-EA97-5C70-B2F7-B70AA43BAF9F}"/>
          </ac:spMkLst>
        </pc:spChg>
        <pc:spChg chg="mod">
          <ac:chgData name="Sara Gonzales" userId="ce77c678-327f-46b6-b143-ed2b8e693985" providerId="ADAL" clId="{17E45C94-E946-46D5-9AF7-225A98371F71}" dt="2024-07-23T22:27:18.932" v="260" actId="13926"/>
          <ac:spMkLst>
            <pc:docMk/>
            <pc:sldMk cId="4034963662" sldId="2142532116"/>
            <ac:spMk id="21" creationId="{5EB7A4A1-2938-8666-7208-1BE2E3C70984}"/>
          </ac:spMkLst>
        </pc:spChg>
        <pc:picChg chg="mod">
          <ac:chgData name="Sara Gonzales" userId="ce77c678-327f-46b6-b143-ed2b8e693985" providerId="ADAL" clId="{17E45C94-E946-46D5-9AF7-225A98371F71}" dt="2024-07-23T21:51:45.391" v="255" actId="1076"/>
          <ac:picMkLst>
            <pc:docMk/>
            <pc:sldMk cId="4034963662" sldId="2142532116"/>
            <ac:picMk id="10" creationId="{897560E7-D84C-3414-6E92-647E5C90D023}"/>
          </ac:picMkLst>
        </pc:picChg>
        <pc:extLst>
          <p:ext xmlns:p="http://schemas.openxmlformats.org/presentationml/2006/main" uri="{D6D511B9-2390-475A-947B-AFAB55BFBCF1}">
            <pc226:cmChg xmlns:pc226="http://schemas.microsoft.com/office/powerpoint/2022/06/main/command" chg="del mod">
              <pc226:chgData name="Sara Gonzales" userId="ce77c678-327f-46b6-b143-ed2b8e693985" providerId="ADAL" clId="{17E45C94-E946-46D5-9AF7-225A98371F71}" dt="2024-07-23T21:41:17.652" v="113"/>
              <pc2:cmMkLst xmlns:pc2="http://schemas.microsoft.com/office/powerpoint/2019/9/main/command">
                <pc:docMk/>
                <pc:sldMk cId="4034963662" sldId="2142532116"/>
                <pc2:cmMk id="{42E38D8D-4725-42C8-9529-3E10A7754E65}"/>
              </pc2:cmMkLst>
            </pc226:cmChg>
            <pc226:cmChg xmlns:pc226="http://schemas.microsoft.com/office/powerpoint/2022/06/main/command" chg="del mod modTsk">
              <pc226:chgData name="Sara Gonzales" userId="ce77c678-327f-46b6-b143-ed2b8e693985" providerId="ADAL" clId="{17E45C94-E946-46D5-9AF7-225A98371F71}" dt="2024-07-23T22:30:23.312" v="268"/>
              <pc2:cmMkLst xmlns:pc2="http://schemas.microsoft.com/office/powerpoint/2019/9/main/command">
                <pc:docMk/>
                <pc:sldMk cId="4034963662" sldId="2142532116"/>
                <pc2:cmMk id="{BC591E93-A6F8-49CC-9890-AE75C14CF594}"/>
              </pc2:cmMkLst>
              <pc226:cmRplyChg chg="add">
                <pc226:chgData name="Sara Gonzales" userId="ce77c678-327f-46b6-b143-ed2b8e693985" providerId="ADAL" clId="{17E45C94-E946-46D5-9AF7-225A98371F71}" dt="2024-07-23T22:28:50.074" v="261"/>
                <pc2:cmRplyMkLst xmlns:pc2="http://schemas.microsoft.com/office/powerpoint/2019/9/main/command">
                  <pc:docMk/>
                  <pc:sldMk cId="4034963662" sldId="2142532116"/>
                  <pc2:cmMk id="{BC591E93-A6F8-49CC-9890-AE75C14CF594}"/>
                  <pc2:cmRplyMk id="{07EA0F3F-B29E-4F8A-A863-D052412CB09B}"/>
                </pc2:cmRplyMkLst>
              </pc226:cmRplyChg>
            </pc226:cmChg>
            <pc226:cmChg xmlns:pc226="http://schemas.microsoft.com/office/powerpoint/2022/06/main/command" chg="add del mod">
              <pc226:chgData name="Sara Gonzales" userId="ce77c678-327f-46b6-b143-ed2b8e693985" providerId="ADAL" clId="{17E45C94-E946-46D5-9AF7-225A98371F71}" dt="2024-07-23T22:30:19.158" v="266"/>
              <pc2:cmMkLst xmlns:pc2="http://schemas.microsoft.com/office/powerpoint/2019/9/main/command">
                <pc:docMk/>
                <pc:sldMk cId="4034963662" sldId="2142532116"/>
                <pc2:cmMk id="{6E7F5ED4-EE8F-47E1-8435-55ECACF6B35F}"/>
              </pc2:cmMkLst>
              <pc226:cmRplyChg chg="add">
                <pc226:chgData name="Sara Gonzales" userId="ce77c678-327f-46b6-b143-ed2b8e693985" providerId="ADAL" clId="{17E45C94-E946-46D5-9AF7-225A98371F71}" dt="2024-07-23T22:30:15.171" v="264"/>
                <pc2:cmRplyMkLst xmlns:pc2="http://schemas.microsoft.com/office/powerpoint/2019/9/main/command">
                  <pc:docMk/>
                  <pc:sldMk cId="4034963662" sldId="2142532116"/>
                  <pc2:cmMk id="{6E7F5ED4-EE8F-47E1-8435-55ECACF6B35F}"/>
                  <pc2:cmRplyMk id="{9B9F015B-65E9-491E-8604-A4DC3589F86A}"/>
                </pc2:cmRplyMkLst>
              </pc226:cmRplyChg>
            </pc226:cmChg>
          </p:ext>
        </pc:extLst>
      </pc:sldChg>
      <pc:sldChg chg="del">
        <pc:chgData name="Sara Gonzales" userId="ce77c678-327f-46b6-b143-ed2b8e693985" providerId="ADAL" clId="{17E45C94-E946-46D5-9AF7-225A98371F71}" dt="2024-07-23T21:36:34.547" v="0" actId="18676"/>
        <pc:sldMkLst>
          <pc:docMk/>
          <pc:sldMk cId="1456030089" sldId="2142532117"/>
        </pc:sldMkLst>
      </pc:sldChg>
      <pc:sldChg chg="delCm">
        <pc:chgData name="Sara Gonzales" userId="ce77c678-327f-46b6-b143-ed2b8e693985" providerId="ADAL" clId="{17E45C94-E946-46D5-9AF7-225A98371F71}" dt="2024-07-23T21:39:44.749" v="75"/>
        <pc:sldMkLst>
          <pc:docMk/>
          <pc:sldMk cId="2868739482" sldId="2142532125"/>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39:44.749" v="75"/>
              <pc2:cmMkLst xmlns:pc2="http://schemas.microsoft.com/office/powerpoint/2019/9/main/command">
                <pc:docMk/>
                <pc:sldMk cId="2868739482" sldId="2142532125"/>
                <pc2:cmMk id="{BE0E91FF-CEFC-4D3A-A3FD-5BC5D0A4B421}"/>
              </pc2:cmMkLst>
            </pc226:cmChg>
          </p:ext>
        </pc:extLst>
      </pc:sldChg>
      <pc:sldChg chg="addSp delSp modSp mod modClrScheme modShow addCm delCm modCm chgLayout">
        <pc:chgData name="Sara Gonzales" userId="ce77c678-327f-46b6-b143-ed2b8e693985" providerId="ADAL" clId="{17E45C94-E946-46D5-9AF7-225A98371F71}" dt="2024-07-23T23:03:37.095" v="322"/>
        <pc:sldMkLst>
          <pc:docMk/>
          <pc:sldMk cId="1068388992" sldId="2142532173"/>
        </pc:sldMkLst>
        <pc:spChg chg="mod ord">
          <ac:chgData name="Sara Gonzales" userId="ce77c678-327f-46b6-b143-ed2b8e693985" providerId="ADAL" clId="{17E45C94-E946-46D5-9AF7-225A98371F71}" dt="2024-07-23T22:33:04.223" v="278" actId="700"/>
          <ac:spMkLst>
            <pc:docMk/>
            <pc:sldMk cId="1068388992" sldId="2142532173"/>
            <ac:spMk id="2" creationId="{CD3C52A5-ACCD-F4F9-F93D-5F743014A886}"/>
          </ac:spMkLst>
        </pc:spChg>
        <pc:spChg chg="mod ord">
          <ac:chgData name="Sara Gonzales" userId="ce77c678-327f-46b6-b143-ed2b8e693985" providerId="ADAL" clId="{17E45C94-E946-46D5-9AF7-225A98371F71}" dt="2024-07-23T22:33:04.223" v="278" actId="700"/>
          <ac:spMkLst>
            <pc:docMk/>
            <pc:sldMk cId="1068388992" sldId="2142532173"/>
            <ac:spMk id="3" creationId="{91143031-2749-AE48-E3AE-C5550E15D05D}"/>
          </ac:spMkLst>
        </pc:spChg>
        <pc:spChg chg="add del mod">
          <ac:chgData name="Sara Gonzales" userId="ce77c678-327f-46b6-b143-ed2b8e693985" providerId="ADAL" clId="{17E45C94-E946-46D5-9AF7-225A98371F71}" dt="2024-07-23T22:32:58.275" v="277" actId="6264"/>
          <ac:spMkLst>
            <pc:docMk/>
            <pc:sldMk cId="1068388992" sldId="2142532173"/>
            <ac:spMk id="4" creationId="{E7AC2CCC-52CA-2535-81CF-06C2F0621BD5}"/>
          </ac:spMkLst>
        </pc:spChg>
        <pc:spChg chg="add del mod">
          <ac:chgData name="Sara Gonzales" userId="ce77c678-327f-46b6-b143-ed2b8e693985" providerId="ADAL" clId="{17E45C94-E946-46D5-9AF7-225A98371F71}" dt="2024-07-23T22:32:58.275" v="277" actId="6264"/>
          <ac:spMkLst>
            <pc:docMk/>
            <pc:sldMk cId="1068388992" sldId="2142532173"/>
            <ac:spMk id="8" creationId="{6DF10ED7-E1DB-87D1-D40B-756704D57751}"/>
          </ac:spMkLst>
        </pc:spChg>
        <pc:spChg chg="add del mod">
          <ac:chgData name="Sara Gonzales" userId="ce77c678-327f-46b6-b143-ed2b8e693985" providerId="ADAL" clId="{17E45C94-E946-46D5-9AF7-225A98371F71}" dt="2024-07-23T22:32:58.275" v="277" actId="6264"/>
          <ac:spMkLst>
            <pc:docMk/>
            <pc:sldMk cId="1068388992" sldId="2142532173"/>
            <ac:spMk id="9" creationId="{A2DEF6C0-99CC-B3CF-AC62-C70978E9F778}"/>
          </ac:spMkLst>
        </pc:spChg>
        <pc:spChg chg="add del mod">
          <ac:chgData name="Sara Gonzales" userId="ce77c678-327f-46b6-b143-ed2b8e693985" providerId="ADAL" clId="{17E45C94-E946-46D5-9AF7-225A98371F71}" dt="2024-07-23T22:32:58.275" v="277" actId="6264"/>
          <ac:spMkLst>
            <pc:docMk/>
            <pc:sldMk cId="1068388992" sldId="2142532173"/>
            <ac:spMk id="11" creationId="{C6328653-D0FF-08D5-BDBC-66F8C14AAF3A}"/>
          </ac:spMkLst>
        </pc:spChg>
        <pc:spChg chg="del">
          <ac:chgData name="Sara Gonzales" userId="ce77c678-327f-46b6-b143-ed2b8e693985" providerId="ADAL" clId="{17E45C94-E946-46D5-9AF7-225A98371F71}" dt="2024-07-23T22:32:49.034" v="275" actId="478"/>
          <ac:spMkLst>
            <pc:docMk/>
            <pc:sldMk cId="1068388992" sldId="2142532173"/>
            <ac:spMk id="12" creationId="{94A040D3-E635-6953-B884-89A6EABDB2B6}"/>
          </ac:spMkLst>
        </pc:spChg>
        <pc:spChg chg="add del mod">
          <ac:chgData name="Sara Gonzales" userId="ce77c678-327f-46b6-b143-ed2b8e693985" providerId="ADAL" clId="{17E45C94-E946-46D5-9AF7-225A98371F71}" dt="2024-07-23T22:32:58.275" v="277" actId="6264"/>
          <ac:spMkLst>
            <pc:docMk/>
            <pc:sldMk cId="1068388992" sldId="2142532173"/>
            <ac:spMk id="13" creationId="{5271A450-9F21-CDCD-A786-BE8D1280C35C}"/>
          </ac:spMkLst>
        </pc:spChg>
        <pc:spChg chg="add del mod">
          <ac:chgData name="Sara Gonzales" userId="ce77c678-327f-46b6-b143-ed2b8e693985" providerId="ADAL" clId="{17E45C94-E946-46D5-9AF7-225A98371F71}" dt="2024-07-23T22:32:58.275" v="277" actId="6264"/>
          <ac:spMkLst>
            <pc:docMk/>
            <pc:sldMk cId="1068388992" sldId="2142532173"/>
            <ac:spMk id="14" creationId="{CE2F80FE-904A-0B69-B739-E1F7CC3EB39A}"/>
          </ac:spMkLst>
        </pc:spChg>
        <pc:spChg chg="mod ord">
          <ac:chgData name="Sara Gonzales" userId="ce77c678-327f-46b6-b143-ed2b8e693985" providerId="ADAL" clId="{17E45C94-E946-46D5-9AF7-225A98371F71}" dt="2024-07-23T22:33:04.223" v="278" actId="700"/>
          <ac:spMkLst>
            <pc:docMk/>
            <pc:sldMk cId="1068388992" sldId="2142532173"/>
            <ac:spMk id="15" creationId="{9882D5C0-2281-0E3D-5F39-8E79985F9DEE}"/>
          </ac:spMkLst>
        </pc:spChg>
        <pc:spChg chg="mod ord">
          <ac:chgData name="Sara Gonzales" userId="ce77c678-327f-46b6-b143-ed2b8e693985" providerId="ADAL" clId="{17E45C94-E946-46D5-9AF7-225A98371F71}" dt="2024-07-23T22:33:04.223" v="278" actId="700"/>
          <ac:spMkLst>
            <pc:docMk/>
            <pc:sldMk cId="1068388992" sldId="2142532173"/>
            <ac:spMk id="16" creationId="{FEC45084-0CCE-F007-6588-63FFEB3C5415}"/>
          </ac:spMkLst>
        </pc:spChg>
        <pc:spChg chg="add del mod">
          <ac:chgData name="Sara Gonzales" userId="ce77c678-327f-46b6-b143-ed2b8e693985" providerId="ADAL" clId="{17E45C94-E946-46D5-9AF7-225A98371F71}" dt="2024-07-23T22:32:58.275" v="277" actId="6264"/>
          <ac:spMkLst>
            <pc:docMk/>
            <pc:sldMk cId="1068388992" sldId="2142532173"/>
            <ac:spMk id="17" creationId="{10342EC1-6C5C-6533-D416-44A6021081F7}"/>
          </ac:spMkLst>
        </pc:spChg>
        <pc:spChg chg="mod ord">
          <ac:chgData name="Sara Gonzales" userId="ce77c678-327f-46b6-b143-ed2b8e693985" providerId="ADAL" clId="{17E45C94-E946-46D5-9AF7-225A98371F71}" dt="2024-07-23T22:33:04.223" v="278" actId="700"/>
          <ac:spMkLst>
            <pc:docMk/>
            <pc:sldMk cId="1068388992" sldId="2142532173"/>
            <ac:spMk id="18" creationId="{7591C3BE-45AF-4840-EA69-2F6526CEBEDE}"/>
          </ac:spMkLst>
        </pc:spChg>
        <pc:spChg chg="mod ord">
          <ac:chgData name="Sara Gonzales" userId="ce77c678-327f-46b6-b143-ed2b8e693985" providerId="ADAL" clId="{17E45C94-E946-46D5-9AF7-225A98371F71}" dt="2024-07-23T22:33:04.223" v="278" actId="700"/>
          <ac:spMkLst>
            <pc:docMk/>
            <pc:sldMk cId="1068388992" sldId="2142532173"/>
            <ac:spMk id="20" creationId="{C9AD9059-8228-7E27-21CD-BDFF21139BFA}"/>
          </ac:spMkLst>
        </pc:spChg>
        <pc:spChg chg="add del mod">
          <ac:chgData name="Sara Gonzales" userId="ce77c678-327f-46b6-b143-ed2b8e693985" providerId="ADAL" clId="{17E45C94-E946-46D5-9AF7-225A98371F71}" dt="2024-07-23T22:32:58.275" v="277" actId="6264"/>
          <ac:spMkLst>
            <pc:docMk/>
            <pc:sldMk cId="1068388992" sldId="2142532173"/>
            <ac:spMk id="21" creationId="{6A5A3F91-6E59-6DA2-78DE-20A84F86D746}"/>
          </ac:spMkLst>
        </pc:spChg>
        <pc:spChg chg="mod ord">
          <ac:chgData name="Sara Gonzales" userId="ce77c678-327f-46b6-b143-ed2b8e693985" providerId="ADAL" clId="{17E45C94-E946-46D5-9AF7-225A98371F71}" dt="2024-07-23T22:33:04.223" v="278" actId="700"/>
          <ac:spMkLst>
            <pc:docMk/>
            <pc:sldMk cId="1068388992" sldId="2142532173"/>
            <ac:spMk id="22" creationId="{1B8D1D8C-7DA4-A1DD-8EB2-2A9B4F6F3BA1}"/>
          </ac:spMkLst>
        </pc:spChg>
        <pc:spChg chg="add del mod">
          <ac:chgData name="Sara Gonzales" userId="ce77c678-327f-46b6-b143-ed2b8e693985" providerId="ADAL" clId="{17E45C94-E946-46D5-9AF7-225A98371F71}" dt="2024-07-23T22:32:58.275" v="277" actId="6264"/>
          <ac:spMkLst>
            <pc:docMk/>
            <pc:sldMk cId="1068388992" sldId="2142532173"/>
            <ac:spMk id="23" creationId="{BE913890-5595-9C59-DBD1-23982891C29A}"/>
          </ac:spMkLst>
        </pc:spChg>
        <pc:spChg chg="mod ord">
          <ac:chgData name="Sara Gonzales" userId="ce77c678-327f-46b6-b143-ed2b8e693985" providerId="ADAL" clId="{17E45C94-E946-46D5-9AF7-225A98371F71}" dt="2024-07-23T22:33:04.234" v="279" actId="27636"/>
          <ac:spMkLst>
            <pc:docMk/>
            <pc:sldMk cId="1068388992" sldId="2142532173"/>
            <ac:spMk id="25" creationId="{BAFCF0BD-FBA1-2362-DE30-6915E8485AA5}"/>
          </ac:spMkLst>
        </pc:spChg>
        <pc:spChg chg="add del mod">
          <ac:chgData name="Sara Gonzales" userId="ce77c678-327f-46b6-b143-ed2b8e693985" providerId="ADAL" clId="{17E45C94-E946-46D5-9AF7-225A98371F71}" dt="2024-07-23T22:32:58.275" v="277" actId="6264"/>
          <ac:spMkLst>
            <pc:docMk/>
            <pc:sldMk cId="1068388992" sldId="2142532173"/>
            <ac:spMk id="26" creationId="{E2D611D2-4B32-5375-BA46-488A69EA076F}"/>
          </ac:spMkLst>
        </pc:spChg>
        <pc:spChg chg="add del mod ord">
          <ac:chgData name="Sara Gonzales" userId="ce77c678-327f-46b6-b143-ed2b8e693985" providerId="ADAL" clId="{17E45C94-E946-46D5-9AF7-225A98371F71}" dt="2024-07-23T22:32:58.275" v="277" actId="6264"/>
          <ac:spMkLst>
            <pc:docMk/>
            <pc:sldMk cId="1068388992" sldId="2142532173"/>
            <ac:spMk id="27" creationId="{C78C3F9A-2E9C-6641-50A6-A6225FE52DE3}"/>
          </ac:spMkLst>
        </pc:spChg>
        <pc:spChg chg="add del mod ord">
          <ac:chgData name="Sara Gonzales" userId="ce77c678-327f-46b6-b143-ed2b8e693985" providerId="ADAL" clId="{17E45C94-E946-46D5-9AF7-225A98371F71}" dt="2024-07-23T22:32:58.275" v="277" actId="6264"/>
          <ac:spMkLst>
            <pc:docMk/>
            <pc:sldMk cId="1068388992" sldId="2142532173"/>
            <ac:spMk id="28" creationId="{5684F40C-6BBF-24D1-5BAC-3B82A293648A}"/>
          </ac:spMkLst>
        </pc:spChg>
        <pc:spChg chg="add del mod ord">
          <ac:chgData name="Sara Gonzales" userId="ce77c678-327f-46b6-b143-ed2b8e693985" providerId="ADAL" clId="{17E45C94-E946-46D5-9AF7-225A98371F71}" dt="2024-07-23T22:32:58.275" v="277" actId="6264"/>
          <ac:spMkLst>
            <pc:docMk/>
            <pc:sldMk cId="1068388992" sldId="2142532173"/>
            <ac:spMk id="29" creationId="{D25BF46E-1448-3AB6-298F-7FA83AC54265}"/>
          </ac:spMkLst>
        </pc:spChg>
        <pc:picChg chg="mod ord">
          <ac:chgData name="Sara Gonzales" userId="ce77c678-327f-46b6-b143-ed2b8e693985" providerId="ADAL" clId="{17E45C94-E946-46D5-9AF7-225A98371F71}" dt="2024-07-23T22:33:15.875" v="280" actId="1076"/>
          <ac:picMkLst>
            <pc:docMk/>
            <pc:sldMk cId="1068388992" sldId="2142532173"/>
            <ac:picMk id="6" creationId="{1F68D9CA-48E5-5DC9-F347-249FF0197E88}"/>
          </ac:picMkLst>
        </pc:picChg>
        <pc:picChg chg="mod ord">
          <ac:chgData name="Sara Gonzales" userId="ce77c678-327f-46b6-b143-ed2b8e693985" providerId="ADAL" clId="{17E45C94-E946-46D5-9AF7-225A98371F71}" dt="2024-07-23T22:33:04.223" v="278" actId="700"/>
          <ac:picMkLst>
            <pc:docMk/>
            <pc:sldMk cId="1068388992" sldId="2142532173"/>
            <ac:picMk id="10" creationId="{3F20F05E-25E5-85F3-6159-A95473451FC2}"/>
          </ac:picMkLst>
        </pc:picChg>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2:35:04.131" v="287"/>
              <pc2:cmMkLst xmlns:pc2="http://schemas.microsoft.com/office/powerpoint/2019/9/main/command">
                <pc:docMk/>
                <pc:sldMk cId="1068388992" sldId="2142532173"/>
                <pc2:cmMk id="{F88CAB07-B3EE-4124-BFE1-555AA37E0E97}"/>
              </pc2:cmMkLst>
            </pc226:cmChg>
            <pc226:cmChg xmlns:pc226="http://schemas.microsoft.com/office/powerpoint/2022/06/main/command" chg="add del">
              <pc226:chgData name="Sara Gonzales" userId="ce77c678-327f-46b6-b143-ed2b8e693985" providerId="ADAL" clId="{17E45C94-E946-46D5-9AF7-225A98371F71}" dt="2024-07-23T23:03:37.095" v="322"/>
              <pc2:cmMkLst xmlns:pc2="http://schemas.microsoft.com/office/powerpoint/2019/9/main/command">
                <pc:docMk/>
                <pc:sldMk cId="1068388992" sldId="2142532173"/>
                <pc2:cmMk id="{06DA0B63-EC2B-4434-A2DC-AE353041B1B5}"/>
              </pc2:cmMkLst>
            </pc226:cmChg>
            <pc226:cmChg xmlns:pc226="http://schemas.microsoft.com/office/powerpoint/2022/06/main/command" chg="del">
              <pc226:chgData name="Sara Gonzales" userId="ce77c678-327f-46b6-b143-ed2b8e693985" providerId="ADAL" clId="{17E45C94-E946-46D5-9AF7-225A98371F71}" dt="2024-07-23T22:35:02.947" v="286"/>
              <pc2:cmMkLst xmlns:pc2="http://schemas.microsoft.com/office/powerpoint/2019/9/main/command">
                <pc:docMk/>
                <pc:sldMk cId="1068388992" sldId="2142532173"/>
                <pc2:cmMk id="{C41C4190-DBCE-45FE-B14C-2273A704B32C}"/>
              </pc2:cmMkLst>
            </pc226:cmChg>
            <pc226:cmChg xmlns:pc226="http://schemas.microsoft.com/office/powerpoint/2022/06/main/command" chg="del">
              <pc226:chgData name="Sara Gonzales" userId="ce77c678-327f-46b6-b143-ed2b8e693985" providerId="ADAL" clId="{17E45C94-E946-46D5-9AF7-225A98371F71}" dt="2024-07-23T22:35:00.910" v="283"/>
              <pc2:cmMkLst xmlns:pc2="http://schemas.microsoft.com/office/powerpoint/2019/9/main/command">
                <pc:docMk/>
                <pc:sldMk cId="1068388992" sldId="2142532173"/>
                <pc2:cmMk id="{9EC01D93-8EF6-4E9C-8187-4DBD3008587E}"/>
              </pc2:cmMkLst>
            </pc226:cmChg>
            <pc226:cmChg xmlns:pc226="http://schemas.microsoft.com/office/powerpoint/2022/06/main/command" chg="del mod">
              <pc226:chgData name="Sara Gonzales" userId="ce77c678-327f-46b6-b143-ed2b8e693985" providerId="ADAL" clId="{17E45C94-E946-46D5-9AF7-225A98371F71}" dt="2024-07-23T22:35:01.552" v="284"/>
              <pc2:cmMkLst xmlns:pc2="http://schemas.microsoft.com/office/powerpoint/2019/9/main/command">
                <pc:docMk/>
                <pc:sldMk cId="1068388992" sldId="2142532173"/>
                <pc2:cmMk id="{DD6EB7A1-E035-4D15-A480-8BC403911BCD}"/>
              </pc2:cmMkLst>
            </pc226:cmChg>
            <pc226:cmChg xmlns:pc226="http://schemas.microsoft.com/office/powerpoint/2022/06/main/command" chg="del">
              <pc226:chgData name="Sara Gonzales" userId="ce77c678-327f-46b6-b143-ed2b8e693985" providerId="ADAL" clId="{17E45C94-E946-46D5-9AF7-225A98371F71}" dt="2024-07-23T22:35:05.600" v="289"/>
              <pc2:cmMkLst xmlns:pc2="http://schemas.microsoft.com/office/powerpoint/2019/9/main/command">
                <pc:docMk/>
                <pc:sldMk cId="1068388992" sldId="2142532173"/>
                <pc2:cmMk id="{B3A90EAD-5F39-4F44-A196-307D5D93F7CE}"/>
              </pc2:cmMkLst>
            </pc226:cmChg>
            <pc226:cmChg xmlns:pc226="http://schemas.microsoft.com/office/powerpoint/2022/06/main/command" chg="del">
              <pc226:chgData name="Sara Gonzales" userId="ce77c678-327f-46b6-b143-ed2b8e693985" providerId="ADAL" clId="{17E45C94-E946-46D5-9AF7-225A98371F71}" dt="2024-07-23T23:03:35.353" v="321"/>
              <pc2:cmMkLst xmlns:pc2="http://schemas.microsoft.com/office/powerpoint/2019/9/main/command">
                <pc:docMk/>
                <pc:sldMk cId="1068388992" sldId="2142532173"/>
                <pc2:cmMk id="{2636C8CB-F2E8-4D9C-B7F9-1D1223B06C81}"/>
              </pc2:cmMkLst>
            </pc226:cmChg>
            <pc226:cmChg xmlns:pc226="http://schemas.microsoft.com/office/powerpoint/2022/06/main/command" chg="del mod">
              <pc226:chgData name="Sara Gonzales" userId="ce77c678-327f-46b6-b143-ed2b8e693985" providerId="ADAL" clId="{17E45C94-E946-46D5-9AF7-225A98371F71}" dt="2024-07-23T22:35:04.839" v="288"/>
              <pc2:cmMkLst xmlns:pc2="http://schemas.microsoft.com/office/powerpoint/2019/9/main/command">
                <pc:docMk/>
                <pc:sldMk cId="1068388992" sldId="2142532173"/>
                <pc2:cmMk id="{DA144ECE-26B1-40EF-933B-813E4E887952}"/>
              </pc2:cmMkLst>
            </pc226:cmChg>
            <pc226:cmChg xmlns:pc226="http://schemas.microsoft.com/office/powerpoint/2022/06/main/command" chg="del mod">
              <pc226:chgData name="Sara Gonzales" userId="ce77c678-327f-46b6-b143-ed2b8e693985" providerId="ADAL" clId="{17E45C94-E946-46D5-9AF7-225A98371F71}" dt="2024-07-23T23:03:33.685" v="320"/>
              <pc2:cmMkLst xmlns:pc2="http://schemas.microsoft.com/office/powerpoint/2019/9/main/command">
                <pc:docMk/>
                <pc:sldMk cId="1068388992" sldId="2142532173"/>
                <pc2:cmMk id="{D1184DF6-D862-4841-B46B-9B1761B0AD38}"/>
              </pc2:cmMkLst>
            </pc226:cmChg>
            <pc226:cmChg xmlns:pc226="http://schemas.microsoft.com/office/powerpoint/2022/06/main/command" chg="del">
              <pc226:chgData name="Sara Gonzales" userId="ce77c678-327f-46b6-b143-ed2b8e693985" providerId="ADAL" clId="{17E45C94-E946-46D5-9AF7-225A98371F71}" dt="2024-07-23T22:35:02.219" v="285"/>
              <pc2:cmMkLst xmlns:pc2="http://schemas.microsoft.com/office/powerpoint/2019/9/main/command">
                <pc:docMk/>
                <pc:sldMk cId="1068388992" sldId="2142532173"/>
                <pc2:cmMk id="{CD81A0F6-47AD-4A66-B9B1-008F905B01AE}"/>
              </pc2:cmMkLst>
            </pc226:cmChg>
          </p:ext>
        </pc:extLst>
      </pc:sldChg>
      <pc:sldChg chg="delCm">
        <pc:chgData name="Sara Gonzales" userId="ce77c678-327f-46b6-b143-ed2b8e693985" providerId="ADAL" clId="{17E45C94-E946-46D5-9AF7-225A98371F71}" dt="2024-07-23T21:41:03.792" v="109"/>
        <pc:sldMkLst>
          <pc:docMk/>
          <pc:sldMk cId="3089419822" sldId="2142532174"/>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41:02.695" v="108"/>
              <pc2:cmMkLst xmlns:pc2="http://schemas.microsoft.com/office/powerpoint/2019/9/main/command">
                <pc:docMk/>
                <pc:sldMk cId="3089419822" sldId="2142532174"/>
                <pc2:cmMk id="{BCCF4747-331F-4DF4-B1E7-E92AA8FE79AE}"/>
              </pc2:cmMkLst>
            </pc226:cmChg>
            <pc226:cmChg xmlns:pc226="http://schemas.microsoft.com/office/powerpoint/2022/06/main/command" chg="del">
              <pc226:chgData name="Sara Gonzales" userId="ce77c678-327f-46b6-b143-ed2b8e693985" providerId="ADAL" clId="{17E45C94-E946-46D5-9AF7-225A98371F71}" dt="2024-07-23T21:41:03.792" v="109"/>
              <pc2:cmMkLst xmlns:pc2="http://schemas.microsoft.com/office/powerpoint/2019/9/main/command">
                <pc:docMk/>
                <pc:sldMk cId="3089419822" sldId="2142532174"/>
                <pc2:cmMk id="{5F35C751-165D-4687-BFCE-B6CFF800F0B5}"/>
              </pc2:cmMkLst>
            </pc226:cmChg>
          </p:ext>
        </pc:extLst>
      </pc:sldChg>
      <pc:sldChg chg="del">
        <pc:chgData name="Sara Gonzales" userId="ce77c678-327f-46b6-b143-ed2b8e693985" providerId="ADAL" clId="{17E45C94-E946-46D5-9AF7-225A98371F71}" dt="2024-07-23T21:38:01.991" v="56" actId="2696"/>
        <pc:sldMkLst>
          <pc:docMk/>
          <pc:sldMk cId="3243444529" sldId="2142532175"/>
        </pc:sldMkLst>
      </pc:sldChg>
      <pc:sldChg chg="delCm">
        <pc:chgData name="Sara Gonzales" userId="ce77c678-327f-46b6-b143-ed2b8e693985" providerId="ADAL" clId="{17E45C94-E946-46D5-9AF7-225A98371F71}" dt="2024-07-23T21:40:35.212" v="94"/>
        <pc:sldMkLst>
          <pc:docMk/>
          <pc:sldMk cId="1160691786" sldId="2142532176"/>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40:35.212" v="94"/>
              <pc2:cmMkLst xmlns:pc2="http://schemas.microsoft.com/office/powerpoint/2019/9/main/command">
                <pc:docMk/>
                <pc:sldMk cId="1160691786" sldId="2142532176"/>
                <pc2:cmMk id="{3965A578-17F1-4C34-878A-3B766D5B4A76}"/>
              </pc2:cmMkLst>
            </pc226:cmChg>
          </p:ext>
        </pc:extLst>
      </pc:sldChg>
      <pc:sldChg chg="delCm modCm">
        <pc:chgData name="Sara Gonzales" userId="ce77c678-327f-46b6-b143-ed2b8e693985" providerId="ADAL" clId="{17E45C94-E946-46D5-9AF7-225A98371F71}" dt="2024-07-23T21:38:18.402" v="60"/>
        <pc:sldMkLst>
          <pc:docMk/>
          <pc:sldMk cId="1728436266" sldId="2142532177"/>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38:15.140" v="58"/>
              <pc2:cmMkLst xmlns:pc2="http://schemas.microsoft.com/office/powerpoint/2019/9/main/command">
                <pc:docMk/>
                <pc:sldMk cId="1728436266" sldId="2142532177"/>
                <pc2:cmMk id="{7A432909-D4B3-4A1C-B803-821D80C8C4F2}"/>
              </pc2:cmMkLst>
            </pc226:cmChg>
            <pc226:cmChg xmlns:pc226="http://schemas.microsoft.com/office/powerpoint/2022/06/main/command" chg="del mod">
              <pc226:chgData name="Sara Gonzales" userId="ce77c678-327f-46b6-b143-ed2b8e693985" providerId="ADAL" clId="{17E45C94-E946-46D5-9AF7-225A98371F71}" dt="2024-07-23T21:38:18.402" v="60"/>
              <pc2:cmMkLst xmlns:pc2="http://schemas.microsoft.com/office/powerpoint/2019/9/main/command">
                <pc:docMk/>
                <pc:sldMk cId="1728436266" sldId="2142532177"/>
                <pc2:cmMk id="{4194EDDA-AD0D-4140-87B7-FA78BEEB2A2B}"/>
              </pc2:cmMkLst>
            </pc226:cmChg>
          </p:ext>
        </pc:extLst>
      </pc:sldChg>
      <pc:sldChg chg="delCm">
        <pc:chgData name="Sara Gonzales" userId="ce77c678-327f-46b6-b143-ed2b8e693985" providerId="ADAL" clId="{17E45C94-E946-46D5-9AF7-225A98371F71}" dt="2024-07-23T21:40:50.635" v="101"/>
        <pc:sldMkLst>
          <pc:docMk/>
          <pc:sldMk cId="3010683670" sldId="2142532178"/>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40:49.742" v="99"/>
              <pc2:cmMkLst xmlns:pc2="http://schemas.microsoft.com/office/powerpoint/2019/9/main/command">
                <pc:docMk/>
                <pc:sldMk cId="3010683670" sldId="2142532178"/>
                <pc2:cmMk id="{E4A1291E-483E-4D02-B0AF-8AFB28F159D8}"/>
              </pc2:cmMkLst>
            </pc226:cmChg>
            <pc226:cmChg xmlns:pc226="http://schemas.microsoft.com/office/powerpoint/2022/06/main/command" chg="del">
              <pc226:chgData name="Sara Gonzales" userId="ce77c678-327f-46b6-b143-ed2b8e693985" providerId="ADAL" clId="{17E45C94-E946-46D5-9AF7-225A98371F71}" dt="2024-07-23T21:40:50.234" v="100"/>
              <pc2:cmMkLst xmlns:pc2="http://schemas.microsoft.com/office/powerpoint/2019/9/main/command">
                <pc:docMk/>
                <pc:sldMk cId="3010683670" sldId="2142532178"/>
                <pc2:cmMk id="{3D0D2327-EDBD-4D48-9690-BA544C18CA47}"/>
              </pc2:cmMkLst>
            </pc226:cmChg>
            <pc226:cmChg xmlns:pc226="http://schemas.microsoft.com/office/powerpoint/2022/06/main/command" chg="del">
              <pc226:chgData name="Sara Gonzales" userId="ce77c678-327f-46b6-b143-ed2b8e693985" providerId="ADAL" clId="{17E45C94-E946-46D5-9AF7-225A98371F71}" dt="2024-07-23T21:40:50.635" v="101"/>
              <pc2:cmMkLst xmlns:pc2="http://schemas.microsoft.com/office/powerpoint/2019/9/main/command">
                <pc:docMk/>
                <pc:sldMk cId="3010683670" sldId="2142532178"/>
                <pc2:cmMk id="{166754EB-E532-49C6-B25E-1604FC07FBAA}"/>
              </pc2:cmMkLst>
            </pc226:cmChg>
          </p:ext>
        </pc:extLst>
      </pc:sldChg>
      <pc:sldChg chg="delCm">
        <pc:chgData name="Sara Gonzales" userId="ce77c678-327f-46b6-b143-ed2b8e693985" providerId="ADAL" clId="{17E45C94-E946-46D5-9AF7-225A98371F71}" dt="2024-07-23T21:40:55.536" v="104"/>
        <pc:sldMkLst>
          <pc:docMk/>
          <pc:sldMk cId="2840004694" sldId="2142532179"/>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40:55.062" v="103"/>
              <pc2:cmMkLst xmlns:pc2="http://schemas.microsoft.com/office/powerpoint/2019/9/main/command">
                <pc:docMk/>
                <pc:sldMk cId="2840004694" sldId="2142532179"/>
                <pc2:cmMk id="{9DECEC3F-E03A-4ED0-AD53-B4C33B668DCB}"/>
              </pc2:cmMkLst>
            </pc226:cmChg>
            <pc226:cmChg xmlns:pc226="http://schemas.microsoft.com/office/powerpoint/2022/06/main/command" chg="del">
              <pc226:chgData name="Sara Gonzales" userId="ce77c678-327f-46b6-b143-ed2b8e693985" providerId="ADAL" clId="{17E45C94-E946-46D5-9AF7-225A98371F71}" dt="2024-07-23T21:40:55.536" v="104"/>
              <pc2:cmMkLst xmlns:pc2="http://schemas.microsoft.com/office/powerpoint/2019/9/main/command">
                <pc:docMk/>
                <pc:sldMk cId="2840004694" sldId="2142532179"/>
                <pc2:cmMk id="{D8C8A995-C61E-4F51-B9B5-8AC1B9E1E77B}"/>
              </pc2:cmMkLst>
            </pc226:cmChg>
            <pc226:cmChg xmlns:pc226="http://schemas.microsoft.com/office/powerpoint/2022/06/main/command" chg="del">
              <pc226:chgData name="Sara Gonzales" userId="ce77c678-327f-46b6-b143-ed2b8e693985" providerId="ADAL" clId="{17E45C94-E946-46D5-9AF7-225A98371F71}" dt="2024-07-23T21:40:54.613" v="102"/>
              <pc2:cmMkLst xmlns:pc2="http://schemas.microsoft.com/office/powerpoint/2019/9/main/command">
                <pc:docMk/>
                <pc:sldMk cId="2840004694" sldId="2142532179"/>
                <pc2:cmMk id="{549B69A6-C500-497B-B853-B26296A44491}"/>
              </pc2:cmMkLst>
            </pc226:cmChg>
          </p:ext>
        </pc:extLst>
      </pc:sldChg>
      <pc:sldChg chg="delCm">
        <pc:chgData name="Sara Gonzales" userId="ce77c678-327f-46b6-b143-ed2b8e693985" providerId="ADAL" clId="{17E45C94-E946-46D5-9AF7-225A98371F71}" dt="2024-07-23T21:40:59.537" v="107"/>
        <pc:sldMkLst>
          <pc:docMk/>
          <pc:sldMk cId="607764500" sldId="2142532180"/>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40:58.949" v="106"/>
              <pc2:cmMkLst xmlns:pc2="http://schemas.microsoft.com/office/powerpoint/2019/9/main/command">
                <pc:docMk/>
                <pc:sldMk cId="607764500" sldId="2142532180"/>
                <pc2:cmMk id="{BB465E09-C161-4DCF-B09B-58BB8BF32C54}"/>
              </pc2:cmMkLst>
            </pc226:cmChg>
            <pc226:cmChg xmlns:pc226="http://schemas.microsoft.com/office/powerpoint/2022/06/main/command" chg="del">
              <pc226:chgData name="Sara Gonzales" userId="ce77c678-327f-46b6-b143-ed2b8e693985" providerId="ADAL" clId="{17E45C94-E946-46D5-9AF7-225A98371F71}" dt="2024-07-23T21:40:58.384" v="105"/>
              <pc2:cmMkLst xmlns:pc2="http://schemas.microsoft.com/office/powerpoint/2019/9/main/command">
                <pc:docMk/>
                <pc:sldMk cId="607764500" sldId="2142532180"/>
                <pc2:cmMk id="{28512CCA-9CE5-4D84-926F-80F5AFF17C89}"/>
              </pc2:cmMkLst>
            </pc226:cmChg>
            <pc226:cmChg xmlns:pc226="http://schemas.microsoft.com/office/powerpoint/2022/06/main/command" chg="del">
              <pc226:chgData name="Sara Gonzales" userId="ce77c678-327f-46b6-b143-ed2b8e693985" providerId="ADAL" clId="{17E45C94-E946-46D5-9AF7-225A98371F71}" dt="2024-07-23T21:40:59.537" v="107"/>
              <pc2:cmMkLst xmlns:pc2="http://schemas.microsoft.com/office/powerpoint/2019/9/main/command">
                <pc:docMk/>
                <pc:sldMk cId="607764500" sldId="2142532180"/>
                <pc2:cmMk id="{3CC19BE2-7E21-4BE6-9F1D-1D800145601C}"/>
              </pc2:cmMkLst>
            </pc226:cmChg>
          </p:ext>
        </pc:extLst>
      </pc:sldChg>
      <pc:sldChg chg="del">
        <pc:chgData name="Sara Gonzales" userId="ce77c678-327f-46b6-b143-ed2b8e693985" providerId="ADAL" clId="{17E45C94-E946-46D5-9AF7-225A98371F71}" dt="2024-07-23T21:36:34.547" v="0" actId="18676"/>
        <pc:sldMkLst>
          <pc:docMk/>
          <pc:sldMk cId="599487534" sldId="2142532181"/>
        </pc:sldMkLst>
      </pc:sldChg>
      <pc:sldChg chg="delCm">
        <pc:chgData name="Sara Gonzales" userId="ce77c678-327f-46b6-b143-ed2b8e693985" providerId="ADAL" clId="{17E45C94-E946-46D5-9AF7-225A98371F71}" dt="2024-07-23T21:39:51.338" v="81"/>
        <pc:sldMkLst>
          <pc:docMk/>
          <pc:sldMk cId="2015220180" sldId="2142532184"/>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39:50.855" v="80"/>
              <pc2:cmMkLst xmlns:pc2="http://schemas.microsoft.com/office/powerpoint/2019/9/main/command">
                <pc:docMk/>
                <pc:sldMk cId="2015220180" sldId="2142532184"/>
                <pc2:cmMk id="{413D231C-04E3-4E51-8DA9-190DC9900088}"/>
              </pc2:cmMkLst>
            </pc226:cmChg>
            <pc226:cmChg xmlns:pc226="http://schemas.microsoft.com/office/powerpoint/2022/06/main/command" chg="del">
              <pc226:chgData name="Sara Gonzales" userId="ce77c678-327f-46b6-b143-ed2b8e693985" providerId="ADAL" clId="{17E45C94-E946-46D5-9AF7-225A98371F71}" dt="2024-07-23T21:39:49.832" v="78"/>
              <pc2:cmMkLst xmlns:pc2="http://schemas.microsoft.com/office/powerpoint/2019/9/main/command">
                <pc:docMk/>
                <pc:sldMk cId="2015220180" sldId="2142532184"/>
                <pc2:cmMk id="{F9722D47-D465-45F2-A89A-DF4128848F3D}"/>
              </pc2:cmMkLst>
            </pc226:cmChg>
            <pc226:cmChg xmlns:pc226="http://schemas.microsoft.com/office/powerpoint/2022/06/main/command" chg="del">
              <pc226:chgData name="Sara Gonzales" userId="ce77c678-327f-46b6-b143-ed2b8e693985" providerId="ADAL" clId="{17E45C94-E946-46D5-9AF7-225A98371F71}" dt="2024-07-23T21:39:50.364" v="79"/>
              <pc2:cmMkLst xmlns:pc2="http://schemas.microsoft.com/office/powerpoint/2019/9/main/command">
                <pc:docMk/>
                <pc:sldMk cId="2015220180" sldId="2142532184"/>
                <pc2:cmMk id="{E5E1ADA6-BCA9-4630-9471-6CC92E922D8C}"/>
              </pc2:cmMkLst>
            </pc226:cmChg>
            <pc226:cmChg xmlns:pc226="http://schemas.microsoft.com/office/powerpoint/2022/06/main/command" chg="del">
              <pc226:chgData name="Sara Gonzales" userId="ce77c678-327f-46b6-b143-ed2b8e693985" providerId="ADAL" clId="{17E45C94-E946-46D5-9AF7-225A98371F71}" dt="2024-07-23T21:39:49.334" v="77"/>
              <pc2:cmMkLst xmlns:pc2="http://schemas.microsoft.com/office/powerpoint/2019/9/main/command">
                <pc:docMk/>
                <pc:sldMk cId="2015220180" sldId="2142532184"/>
                <pc2:cmMk id="{EC080EAD-DB30-4EAB-9E6D-E1D859E65C4A}"/>
              </pc2:cmMkLst>
            </pc226:cmChg>
            <pc226:cmChg xmlns:pc226="http://schemas.microsoft.com/office/powerpoint/2022/06/main/command" chg="del">
              <pc226:chgData name="Sara Gonzales" userId="ce77c678-327f-46b6-b143-ed2b8e693985" providerId="ADAL" clId="{17E45C94-E946-46D5-9AF7-225A98371F71}" dt="2024-07-23T21:39:48.718" v="76"/>
              <pc2:cmMkLst xmlns:pc2="http://schemas.microsoft.com/office/powerpoint/2019/9/main/command">
                <pc:docMk/>
                <pc:sldMk cId="2015220180" sldId="2142532184"/>
                <pc2:cmMk id="{A6D74EBB-6CBC-45F4-B8F6-9E180B214DD2}"/>
              </pc2:cmMkLst>
            </pc226:cmChg>
            <pc226:cmChg xmlns:pc226="http://schemas.microsoft.com/office/powerpoint/2022/06/main/command" chg="del">
              <pc226:chgData name="Sara Gonzales" userId="ce77c678-327f-46b6-b143-ed2b8e693985" providerId="ADAL" clId="{17E45C94-E946-46D5-9AF7-225A98371F71}" dt="2024-07-23T21:39:51.338" v="81"/>
              <pc2:cmMkLst xmlns:pc2="http://schemas.microsoft.com/office/powerpoint/2019/9/main/command">
                <pc:docMk/>
                <pc:sldMk cId="2015220180" sldId="2142532184"/>
                <pc2:cmMk id="{9B2CD2F0-E542-49A7-AB22-B6D949085C58}"/>
              </pc2:cmMkLst>
            </pc226:cmChg>
          </p:ext>
        </pc:extLst>
      </pc:sldChg>
      <pc:sldChg chg="modSp mod delCm">
        <pc:chgData name="Sara Gonzales" userId="ce77c678-327f-46b6-b143-ed2b8e693985" providerId="ADAL" clId="{17E45C94-E946-46D5-9AF7-225A98371F71}" dt="2024-07-23T22:59:51.122" v="310" actId="20577"/>
        <pc:sldMkLst>
          <pc:docMk/>
          <pc:sldMk cId="4091944442" sldId="2142532185"/>
        </pc:sldMkLst>
        <pc:spChg chg="mod">
          <ac:chgData name="Sara Gonzales" userId="ce77c678-327f-46b6-b143-ed2b8e693985" providerId="ADAL" clId="{17E45C94-E946-46D5-9AF7-225A98371F71}" dt="2024-07-23T22:59:51.122" v="310" actId="20577"/>
          <ac:spMkLst>
            <pc:docMk/>
            <pc:sldMk cId="4091944442" sldId="2142532185"/>
            <ac:spMk id="15" creationId="{9882D5C0-2281-0E3D-5F39-8E79985F9DEE}"/>
          </ac:spMkLst>
        </pc:spChg>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40:13.785" v="91"/>
              <pc2:cmMkLst xmlns:pc2="http://schemas.microsoft.com/office/powerpoint/2019/9/main/command">
                <pc:docMk/>
                <pc:sldMk cId="4091944442" sldId="2142532185"/>
                <pc2:cmMk id="{99F01F37-F9C6-44D7-9253-0DE1C8A04287}"/>
              </pc2:cmMkLst>
            </pc226:cmChg>
            <pc226:cmChg xmlns:pc226="http://schemas.microsoft.com/office/powerpoint/2022/06/main/command" chg="del">
              <pc226:chgData name="Sara Gonzales" userId="ce77c678-327f-46b6-b143-ed2b8e693985" providerId="ADAL" clId="{17E45C94-E946-46D5-9AF7-225A98371F71}" dt="2024-07-23T21:40:15.075" v="93"/>
              <pc2:cmMkLst xmlns:pc2="http://schemas.microsoft.com/office/powerpoint/2019/9/main/command">
                <pc:docMk/>
                <pc:sldMk cId="4091944442" sldId="2142532185"/>
                <pc2:cmMk id="{10AF8539-BBF8-46DB-BF89-F89505C7E241}"/>
              </pc2:cmMkLst>
            </pc226:cmChg>
            <pc226:cmChg xmlns:pc226="http://schemas.microsoft.com/office/powerpoint/2022/06/main/command" chg="del">
              <pc226:chgData name="Sara Gonzales" userId="ce77c678-327f-46b6-b143-ed2b8e693985" providerId="ADAL" clId="{17E45C94-E946-46D5-9AF7-225A98371F71}" dt="2024-07-23T21:40:14.432" v="92"/>
              <pc2:cmMkLst xmlns:pc2="http://schemas.microsoft.com/office/powerpoint/2019/9/main/command">
                <pc:docMk/>
                <pc:sldMk cId="4091944442" sldId="2142532185"/>
                <pc2:cmMk id="{20F592C5-7FDD-4FE8-913E-531556239A65}"/>
              </pc2:cmMkLst>
            </pc226:cmChg>
          </p:ext>
        </pc:extLst>
      </pc:sldChg>
      <pc:sldChg chg="modSp mod modShow addCm delCm modCm">
        <pc:chgData name="Sara Gonzales" userId="ce77c678-327f-46b6-b143-ed2b8e693985" providerId="ADAL" clId="{17E45C94-E946-46D5-9AF7-225A98371F71}" dt="2024-07-23T23:03:28.940" v="319"/>
        <pc:sldMkLst>
          <pc:docMk/>
          <pc:sldMk cId="4116346375" sldId="2142532186"/>
        </pc:sldMkLst>
        <pc:spChg chg="mod">
          <ac:chgData name="Sara Gonzales" userId="ce77c678-327f-46b6-b143-ed2b8e693985" providerId="ADAL" clId="{17E45C94-E946-46D5-9AF7-225A98371F71}" dt="2024-07-23T22:59:55.108" v="312" actId="20577"/>
          <ac:spMkLst>
            <pc:docMk/>
            <pc:sldMk cId="4116346375" sldId="2142532186"/>
            <ac:spMk id="15" creationId="{9882D5C0-2281-0E3D-5F39-8E79985F9DEE}"/>
          </ac:spMkLst>
        </pc:spChg>
        <pc:graphicFrameChg chg="modGraphic">
          <ac:chgData name="Sara Gonzales" userId="ce77c678-327f-46b6-b143-ed2b8e693985" providerId="ADAL" clId="{17E45C94-E946-46D5-9AF7-225A98371F71}" dt="2024-07-23T22:49:19.925" v="296" actId="20577"/>
          <ac:graphicFrameMkLst>
            <pc:docMk/>
            <pc:sldMk cId="4116346375" sldId="2142532186"/>
            <ac:graphicFrameMk id="29" creationId="{4C77668D-FEC9-19E4-5904-99E3153CDEA4}"/>
          </ac:graphicFrameMkLst>
        </pc:graphicFrameChg>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2:32:30.850" v="273"/>
              <pc2:cmMkLst xmlns:pc2="http://schemas.microsoft.com/office/powerpoint/2019/9/main/command">
                <pc:docMk/>
                <pc:sldMk cId="4116346375" sldId="2142532186"/>
                <pc2:cmMk id="{6635E308-99A4-4C70-8976-0C36E433BA15}"/>
              </pc2:cmMkLst>
            </pc226:cmChg>
            <pc226:cmChg xmlns:pc226="http://schemas.microsoft.com/office/powerpoint/2022/06/main/command" chg="del">
              <pc226:chgData name="Sara Gonzales" userId="ce77c678-327f-46b6-b143-ed2b8e693985" providerId="ADAL" clId="{17E45C94-E946-46D5-9AF7-225A98371F71}" dt="2024-07-23T23:03:21.535" v="315"/>
              <pc2:cmMkLst xmlns:pc2="http://schemas.microsoft.com/office/powerpoint/2019/9/main/command">
                <pc:docMk/>
                <pc:sldMk cId="4116346375" sldId="2142532186"/>
                <pc2:cmMk id="{37C52011-7E7D-46D0-9E20-27D1FA36965B}"/>
              </pc2:cmMkLst>
            </pc226:cmChg>
            <pc226:cmChg xmlns:pc226="http://schemas.microsoft.com/office/powerpoint/2022/06/main/command" chg="del">
              <pc226:chgData name="Sara Gonzales" userId="ce77c678-327f-46b6-b143-ed2b8e693985" providerId="ADAL" clId="{17E45C94-E946-46D5-9AF7-225A98371F71}" dt="2024-07-23T23:03:19.754" v="314"/>
              <pc2:cmMkLst xmlns:pc2="http://schemas.microsoft.com/office/powerpoint/2019/9/main/command">
                <pc:docMk/>
                <pc:sldMk cId="4116346375" sldId="2142532186"/>
                <pc2:cmMk id="{F14A6A2F-7B66-48E0-8B1B-76E79A6272D9}"/>
              </pc2:cmMkLst>
            </pc226:cmChg>
            <pc226:cmChg xmlns:pc226="http://schemas.microsoft.com/office/powerpoint/2022/06/main/command" chg="del mod">
              <pc226:chgData name="Sara Gonzales" userId="ce77c678-327f-46b6-b143-ed2b8e693985" providerId="ADAL" clId="{17E45C94-E946-46D5-9AF7-225A98371F71}" dt="2024-07-23T23:03:25.084" v="317"/>
              <pc2:cmMkLst xmlns:pc2="http://schemas.microsoft.com/office/powerpoint/2019/9/main/command">
                <pc:docMk/>
                <pc:sldMk cId="4116346375" sldId="2142532186"/>
                <pc2:cmMk id="{C32A993E-D6CE-42E0-9CD5-6D0C4B70BEC3}"/>
              </pc2:cmMkLst>
            </pc226:cmChg>
            <pc226:cmChg xmlns:pc226="http://schemas.microsoft.com/office/powerpoint/2022/06/main/command" chg="del">
              <pc226:chgData name="Sara Gonzales" userId="ce77c678-327f-46b6-b143-ed2b8e693985" providerId="ADAL" clId="{17E45C94-E946-46D5-9AF7-225A98371F71}" dt="2024-07-23T23:03:18.102" v="313"/>
              <pc2:cmMkLst xmlns:pc2="http://schemas.microsoft.com/office/powerpoint/2019/9/main/command">
                <pc:docMk/>
                <pc:sldMk cId="4116346375" sldId="2142532186"/>
                <pc2:cmMk id="{1C71E64B-67FA-4A91-AFC7-48B46B9D25E4}"/>
              </pc2:cmMkLst>
            </pc226:cmChg>
            <pc226:cmChg xmlns:pc226="http://schemas.microsoft.com/office/powerpoint/2022/06/main/command" chg="del">
              <pc226:chgData name="Sara Gonzales" userId="ce77c678-327f-46b6-b143-ed2b8e693985" providerId="ADAL" clId="{17E45C94-E946-46D5-9AF7-225A98371F71}" dt="2024-07-23T22:32:29.905" v="272"/>
              <pc2:cmMkLst xmlns:pc2="http://schemas.microsoft.com/office/powerpoint/2019/9/main/command">
                <pc:docMk/>
                <pc:sldMk cId="4116346375" sldId="2142532186"/>
                <pc2:cmMk id="{947F2261-99C3-4626-BD92-F18768142C9B}"/>
              </pc2:cmMkLst>
            </pc226:cmChg>
            <pc226:cmChg xmlns:pc226="http://schemas.microsoft.com/office/powerpoint/2022/06/main/command" chg="del mod">
              <pc226:chgData name="Sara Gonzales" userId="ce77c678-327f-46b6-b143-ed2b8e693985" providerId="ADAL" clId="{17E45C94-E946-46D5-9AF7-225A98371F71}" dt="2024-07-23T23:03:23.186" v="316"/>
              <pc2:cmMkLst xmlns:pc2="http://schemas.microsoft.com/office/powerpoint/2019/9/main/command">
                <pc:docMk/>
                <pc:sldMk cId="4116346375" sldId="2142532186"/>
                <pc2:cmMk id="{E08A9695-6731-4782-B014-ED3FEC823092}"/>
              </pc2:cmMkLst>
            </pc226:cmChg>
            <pc226:cmChg xmlns:pc226="http://schemas.microsoft.com/office/powerpoint/2022/06/main/command" chg="add del">
              <pc226:chgData name="Sara Gonzales" userId="ce77c678-327f-46b6-b143-ed2b8e693985" providerId="ADAL" clId="{17E45C94-E946-46D5-9AF7-225A98371F71}" dt="2024-07-23T23:03:28.940" v="319"/>
              <pc2:cmMkLst xmlns:pc2="http://schemas.microsoft.com/office/powerpoint/2019/9/main/command">
                <pc:docMk/>
                <pc:sldMk cId="4116346375" sldId="2142532186"/>
                <pc2:cmMk id="{69B93ECB-DA48-4686-BA38-9D1883B9FFD3}"/>
              </pc2:cmMkLst>
            </pc226:cmChg>
            <pc226:cmChg xmlns:pc226="http://schemas.microsoft.com/office/powerpoint/2022/06/main/command" chg="del mod">
              <pc226:chgData name="Sara Gonzales" userId="ce77c678-327f-46b6-b143-ed2b8e693985" providerId="ADAL" clId="{17E45C94-E946-46D5-9AF7-225A98371F71}" dt="2024-07-23T23:03:26.687" v="318"/>
              <pc2:cmMkLst xmlns:pc2="http://schemas.microsoft.com/office/powerpoint/2019/9/main/command">
                <pc:docMk/>
                <pc:sldMk cId="4116346375" sldId="2142532186"/>
                <pc2:cmMk id="{12D645E8-1C49-4F7B-A6C6-AB7EE265B53E}"/>
              </pc2:cmMkLst>
            </pc226:cmChg>
            <pc226:cmChg xmlns:pc226="http://schemas.microsoft.com/office/powerpoint/2022/06/main/command" chg="del">
              <pc226:chgData name="Sara Gonzales" userId="ce77c678-327f-46b6-b143-ed2b8e693985" providerId="ADAL" clId="{17E45C94-E946-46D5-9AF7-225A98371F71}" dt="2024-07-23T22:32:31.706" v="274"/>
              <pc2:cmMkLst xmlns:pc2="http://schemas.microsoft.com/office/powerpoint/2019/9/main/command">
                <pc:docMk/>
                <pc:sldMk cId="4116346375" sldId="2142532186"/>
                <pc2:cmMk id="{FBB9EBE8-241A-41E8-8564-76E698891D84}"/>
              </pc2:cmMkLst>
            </pc226:cmChg>
          </p:ext>
        </pc:extLst>
      </pc:sldChg>
      <pc:sldChg chg="del">
        <pc:chgData name="Sara Gonzales" userId="ce77c678-327f-46b6-b143-ed2b8e693985" providerId="ADAL" clId="{17E45C94-E946-46D5-9AF7-225A98371F71}" dt="2024-07-23T21:38:01.991" v="56" actId="2696"/>
        <pc:sldMkLst>
          <pc:docMk/>
          <pc:sldMk cId="2057719468" sldId="2142532187"/>
        </pc:sldMkLst>
      </pc:sldChg>
      <pc:sldChg chg="delCm">
        <pc:chgData name="Sara Gonzales" userId="ce77c678-327f-46b6-b143-ed2b8e693985" providerId="ADAL" clId="{17E45C94-E946-46D5-9AF7-225A98371F71}" dt="2024-07-23T21:40:38.335" v="95"/>
        <pc:sldMkLst>
          <pc:docMk/>
          <pc:sldMk cId="2319682139" sldId="2142532188"/>
        </pc:sldMkLst>
        <pc:extLst>
          <p:ext xmlns:p="http://schemas.openxmlformats.org/presentationml/2006/main" uri="{D6D511B9-2390-475A-947B-AFAB55BFBCF1}">
            <pc226:cmChg xmlns:pc226="http://schemas.microsoft.com/office/powerpoint/2022/06/main/command" chg="del">
              <pc226:chgData name="Sara Gonzales" userId="ce77c678-327f-46b6-b143-ed2b8e693985" providerId="ADAL" clId="{17E45C94-E946-46D5-9AF7-225A98371F71}" dt="2024-07-23T21:40:38.335" v="95"/>
              <pc2:cmMkLst xmlns:pc2="http://schemas.microsoft.com/office/powerpoint/2019/9/main/command">
                <pc:docMk/>
                <pc:sldMk cId="2319682139" sldId="2142532188"/>
                <pc2:cmMk id="{660D208D-4B3C-4C5E-8D7F-3EF7DA166759}"/>
              </pc2:cmMkLst>
            </pc226:cmChg>
          </p:ext>
        </pc:extLst>
      </pc:sldChg>
      <pc:sldChg chg="del">
        <pc:chgData name="Sara Gonzales" userId="ce77c678-327f-46b6-b143-ed2b8e693985" providerId="ADAL" clId="{17E45C94-E946-46D5-9AF7-225A98371F71}" dt="2024-07-23T21:38:09.297" v="57" actId="2696"/>
        <pc:sldMkLst>
          <pc:docMk/>
          <pc:sldMk cId="2328610841" sldId="2142532190"/>
        </pc:sldMkLst>
      </pc:sldChg>
      <pc:sldMasterChg chg="delSldLayout">
        <pc:chgData name="Sara Gonzales" userId="ce77c678-327f-46b6-b143-ed2b8e693985" providerId="ADAL" clId="{17E45C94-E946-46D5-9AF7-225A98371F71}" dt="2024-07-23T21:39:03.017" v="68" actId="2696"/>
        <pc:sldMasterMkLst>
          <pc:docMk/>
          <pc:sldMasterMk cId="2391261692" sldId="2147484299"/>
        </pc:sldMasterMkLst>
        <pc:sldLayoutChg chg="del">
          <pc:chgData name="Sara Gonzales" userId="ce77c678-327f-46b6-b143-ed2b8e693985" providerId="ADAL" clId="{17E45C94-E946-46D5-9AF7-225A98371F71}" dt="2024-07-23T21:39:03.017" v="68" actId="2696"/>
          <pc:sldLayoutMkLst>
            <pc:docMk/>
            <pc:sldMasterMk cId="2391261692" sldId="2147484299"/>
            <pc:sldLayoutMk cId="728276170" sldId="2147484247"/>
          </pc:sldLayoutMkLst>
        </pc:sldLayoutChg>
      </pc:sldMasterChg>
    </pc:docChg>
  </pc:docChgLst>
  <pc:docChgLst>
    <pc:chgData name="Paul Hubbs" userId="6677d379-ff0a-4f4e-96fe-23580f6245b2" providerId="ADAL" clId="{CAA26165-D494-4703-9662-BF7A3EC77F3E}"/>
    <pc:docChg chg="custSel modSld">
      <pc:chgData name="Paul Hubbs" userId="6677d379-ff0a-4f4e-96fe-23580f6245b2" providerId="ADAL" clId="{CAA26165-D494-4703-9662-BF7A3EC77F3E}" dt="2024-07-23T07:38:59.952" v="199" actId="2056"/>
      <pc:docMkLst>
        <pc:docMk/>
      </pc:docMkLst>
      <pc:sldChg chg="addSp delSp modSp mod addCm delCm modCm">
        <pc:chgData name="Paul Hubbs" userId="6677d379-ff0a-4f4e-96fe-23580f6245b2" providerId="ADAL" clId="{CAA26165-D494-4703-9662-BF7A3EC77F3E}" dt="2024-07-23T01:15:40.645" v="198" actId="478"/>
        <pc:sldMkLst>
          <pc:docMk/>
          <pc:sldMk cId="1068388992" sldId="2142532173"/>
        </pc:sldMkLst>
        <pc:spChg chg="add mod">
          <ac:chgData name="Paul Hubbs" userId="6677d379-ff0a-4f4e-96fe-23580f6245b2" providerId="ADAL" clId="{CAA26165-D494-4703-9662-BF7A3EC77F3E}" dt="2024-07-23T01:12:59.716" v="197" actId="478"/>
          <ac:spMkLst>
            <pc:docMk/>
            <pc:sldMk cId="1068388992" sldId="2142532173"/>
            <ac:spMk id="5" creationId="{0674595B-1C69-FE2B-2A57-CD084189003F}"/>
          </ac:spMkLst>
        </pc:spChg>
        <pc:spChg chg="add mod">
          <ac:chgData name="Paul Hubbs" userId="6677d379-ff0a-4f4e-96fe-23580f6245b2" providerId="ADAL" clId="{CAA26165-D494-4703-9662-BF7A3EC77F3E}" dt="2024-07-22T21:03:46.386" v="0" actId="478"/>
          <ac:spMkLst>
            <pc:docMk/>
            <pc:sldMk cId="1068388992" sldId="2142532173"/>
            <ac:spMk id="5" creationId="{BFD73ABB-97BB-D5D9-7867-A318CD44B7FE}"/>
          </ac:spMkLst>
        </pc:spChg>
        <pc:spChg chg="add mod">
          <ac:chgData name="Paul Hubbs" userId="6677d379-ff0a-4f4e-96fe-23580f6245b2" providerId="ADAL" clId="{CAA26165-D494-4703-9662-BF7A3EC77F3E}" dt="2024-07-22T21:03:46.901" v="1" actId="478"/>
          <ac:spMkLst>
            <pc:docMk/>
            <pc:sldMk cId="1068388992" sldId="2142532173"/>
            <ac:spMk id="9" creationId="{367EE53C-3216-F4BB-9372-6BE082FAB044}"/>
          </ac:spMkLst>
        </pc:spChg>
        <pc:spChg chg="add mod">
          <ac:chgData name="Paul Hubbs" userId="6677d379-ff0a-4f4e-96fe-23580f6245b2" providerId="ADAL" clId="{CAA26165-D494-4703-9662-BF7A3EC77F3E}" dt="2024-07-23T01:15:40.645" v="198" actId="478"/>
          <ac:spMkLst>
            <pc:docMk/>
            <pc:sldMk cId="1068388992" sldId="2142532173"/>
            <ac:spMk id="9" creationId="{433F9DA0-76C2-1755-6F76-A029BCFB655F}"/>
          </ac:spMkLst>
        </pc:spChg>
        <pc:spChg chg="add mod">
          <ac:chgData name="Paul Hubbs" userId="6677d379-ff0a-4f4e-96fe-23580f6245b2" providerId="ADAL" clId="{CAA26165-D494-4703-9662-BF7A3EC77F3E}" dt="2024-07-22T22:58:12.440" v="79" actId="478"/>
          <ac:spMkLst>
            <pc:docMk/>
            <pc:sldMk cId="1068388992" sldId="2142532173"/>
            <ac:spMk id="14" creationId="{A78CA014-2CCC-7DA1-D1C4-F444E3E2E3C8}"/>
          </ac:spMkLst>
        </pc:spChg>
        <pc:spChg chg="mod">
          <ac:chgData name="Paul Hubbs" userId="6677d379-ff0a-4f4e-96fe-23580f6245b2" providerId="ADAL" clId="{CAA26165-D494-4703-9662-BF7A3EC77F3E}" dt="2024-07-22T23:30:39.521" v="186" actId="207"/>
          <ac:spMkLst>
            <pc:docMk/>
            <pc:sldMk cId="1068388992" sldId="2142532173"/>
            <ac:spMk id="15" creationId="{9882D5C0-2281-0E3D-5F39-8E79985F9DEE}"/>
          </ac:spMkLst>
        </pc:spChg>
        <pc:spChg chg="mod">
          <ac:chgData name="Paul Hubbs" userId="6677d379-ff0a-4f4e-96fe-23580f6245b2" providerId="ADAL" clId="{CAA26165-D494-4703-9662-BF7A3EC77F3E}" dt="2024-07-22T23:27:51.611" v="182" actId="13926"/>
          <ac:spMkLst>
            <pc:docMk/>
            <pc:sldMk cId="1068388992" sldId="2142532173"/>
            <ac:spMk id="18" creationId="{7591C3BE-45AF-4840-EA69-2F6526CEBEDE}"/>
          </ac:spMkLst>
        </pc:spChg>
        <pc:spChg chg="add mod">
          <ac:chgData name="Paul Hubbs" userId="6677d379-ff0a-4f4e-96fe-23580f6245b2" providerId="ADAL" clId="{CAA26165-D494-4703-9662-BF7A3EC77F3E}" dt="2024-07-22T23:25:52.354" v="98" actId="478"/>
          <ac:spMkLst>
            <pc:docMk/>
            <pc:sldMk cId="1068388992" sldId="2142532173"/>
            <ac:spMk id="21" creationId="{940A6248-9D5F-FE5B-7846-DF5720D55BE5}"/>
          </ac:spMkLst>
        </pc:spChg>
        <pc:spChg chg="mod">
          <ac:chgData name="Paul Hubbs" userId="6677d379-ff0a-4f4e-96fe-23580f6245b2" providerId="ADAL" clId="{CAA26165-D494-4703-9662-BF7A3EC77F3E}" dt="2024-07-22T23:27:44.340" v="181" actId="20577"/>
          <ac:spMkLst>
            <pc:docMk/>
            <pc:sldMk cId="1068388992" sldId="2142532173"/>
            <ac:spMk id="22" creationId="{1B8D1D8C-7DA4-A1DD-8EB2-2A9B4F6F3BA1}"/>
          </ac:spMkLst>
        </pc:spChg>
        <pc:spChg chg="mod">
          <ac:chgData name="Paul Hubbs" userId="6677d379-ff0a-4f4e-96fe-23580f6245b2" providerId="ADAL" clId="{CAA26165-D494-4703-9662-BF7A3EC77F3E}" dt="2024-07-22T23:01:37.958" v="91" actId="20577"/>
          <ac:spMkLst>
            <pc:docMk/>
            <pc:sldMk cId="1068388992" sldId="2142532173"/>
            <ac:spMk id="24" creationId="{C4BF2565-2696-BAF7-8F0E-0DA75914422B}"/>
          </ac:spMkLst>
        </pc:spChg>
        <pc:spChg chg="add mod">
          <ac:chgData name="Paul Hubbs" userId="6677d379-ff0a-4f4e-96fe-23580f6245b2" providerId="ADAL" clId="{CAA26165-D494-4703-9662-BF7A3EC77F3E}" dt="2024-07-22T23:29:10.300" v="183" actId="478"/>
          <ac:spMkLst>
            <pc:docMk/>
            <pc:sldMk cId="1068388992" sldId="2142532173"/>
            <ac:spMk id="27" creationId="{2A9FA6AF-1E1C-20CF-35AF-B4220021503C}"/>
          </ac:spMkLst>
        </pc:spChg>
        <pc:graphicFrameChg chg="del">
          <ac:chgData name="Paul Hubbs" userId="6677d379-ff0a-4f4e-96fe-23580f6245b2" providerId="ADAL" clId="{CAA26165-D494-4703-9662-BF7A3EC77F3E}" dt="2024-07-22T22:58:12.440" v="79" actId="478"/>
          <ac:graphicFrameMkLst>
            <pc:docMk/>
            <pc:sldMk cId="1068388992" sldId="2142532173"/>
            <ac:graphicFrameMk id="12" creationId="{0B06647D-9444-0DBC-165D-1DFC03C8C33F}"/>
          </ac:graphicFrameMkLst>
        </pc:graphicFrameChg>
        <pc:picChg chg="del">
          <ac:chgData name="Paul Hubbs" userId="6677d379-ff0a-4f4e-96fe-23580f6245b2" providerId="ADAL" clId="{CAA26165-D494-4703-9662-BF7A3EC77F3E}" dt="2024-07-22T21:03:46.901" v="1" actId="478"/>
          <ac:picMkLst>
            <pc:docMk/>
            <pc:sldMk cId="1068388992" sldId="2142532173"/>
            <ac:picMk id="7" creationId="{A4408B41-09DF-4125-DE3C-68777D348369}"/>
          </ac:picMkLst>
        </pc:picChg>
        <pc:picChg chg="del">
          <ac:chgData name="Paul Hubbs" userId="6677d379-ff0a-4f4e-96fe-23580f6245b2" providerId="ADAL" clId="{CAA26165-D494-4703-9662-BF7A3EC77F3E}" dt="2024-07-23T01:15:40.645" v="198" actId="478"/>
          <ac:picMkLst>
            <pc:docMk/>
            <pc:sldMk cId="1068388992" sldId="2142532173"/>
            <ac:picMk id="7" creationId="{D10905DF-CE34-5295-9BA9-813974B554F0}"/>
          </ac:picMkLst>
        </pc:picChg>
        <pc:picChg chg="del">
          <ac:chgData name="Paul Hubbs" userId="6677d379-ff0a-4f4e-96fe-23580f6245b2" providerId="ADAL" clId="{CAA26165-D494-4703-9662-BF7A3EC77F3E}" dt="2024-07-22T21:03:46.386" v="0" actId="478"/>
          <ac:picMkLst>
            <pc:docMk/>
            <pc:sldMk cId="1068388992" sldId="2142532173"/>
            <ac:picMk id="10" creationId="{3F46AB9F-2CC3-7B51-964A-2ED6A8819FB8}"/>
          </ac:picMkLst>
        </pc:picChg>
        <pc:picChg chg="del">
          <ac:chgData name="Paul Hubbs" userId="6677d379-ff0a-4f4e-96fe-23580f6245b2" providerId="ADAL" clId="{CAA26165-D494-4703-9662-BF7A3EC77F3E}" dt="2024-07-22T23:29:10.300" v="183" actId="478"/>
          <ac:picMkLst>
            <pc:docMk/>
            <pc:sldMk cId="1068388992" sldId="2142532173"/>
            <ac:picMk id="23" creationId="{01ACA253-4DC9-4BE6-4D60-282230FE05AA}"/>
          </ac:picMkLst>
        </pc:picChg>
        <pc:picChg chg="del">
          <ac:chgData name="Paul Hubbs" userId="6677d379-ff0a-4f4e-96fe-23580f6245b2" providerId="ADAL" clId="{CAA26165-D494-4703-9662-BF7A3EC77F3E}" dt="2024-07-23T01:12:59.716" v="197" actId="478"/>
          <ac:picMkLst>
            <pc:docMk/>
            <pc:sldMk cId="1068388992" sldId="2142532173"/>
            <ac:picMk id="28" creationId="{2C34D8C3-BEB0-496C-9E11-A7ABEE7844E0}"/>
          </ac:picMkLst>
        </pc:picChg>
        <pc:picChg chg="del">
          <ac:chgData name="Paul Hubbs" userId="6677d379-ff0a-4f4e-96fe-23580f6245b2" providerId="ADAL" clId="{CAA26165-D494-4703-9662-BF7A3EC77F3E}" dt="2024-07-22T23:25:52.354" v="98" actId="478"/>
          <ac:picMkLst>
            <pc:docMk/>
            <pc:sldMk cId="1068388992" sldId="2142532173"/>
            <ac:picMk id="1025" creationId="{D6D0DA2C-0F2D-07D1-BD3D-A59A5EB0FCD0}"/>
          </ac:picMkLst>
        </pc:picChg>
        <pc:extLst>
          <p:ext xmlns:p="http://schemas.openxmlformats.org/presentationml/2006/main" uri="{D6D511B9-2390-475A-947B-AFAB55BFBCF1}">
            <pc226:cmChg xmlns:pc226="http://schemas.microsoft.com/office/powerpoint/2022/06/main/command" chg="add mod">
              <pc226:chgData name="Paul Hubbs" userId="6677d379-ff0a-4f4e-96fe-23580f6245b2" providerId="ADAL" clId="{CAA26165-D494-4703-9662-BF7A3EC77F3E}" dt="2024-07-22T23:27:27.310" v="160"/>
              <pc2:cmMkLst xmlns:pc2="http://schemas.microsoft.com/office/powerpoint/2019/9/main/command">
                <pc:docMk/>
                <pc:sldMk cId="1068388992" sldId="2142532173"/>
                <pc2:cmMk id="{F88CAB07-B3EE-4124-BFE1-555AA37E0E97}"/>
              </pc2:cmMkLst>
              <pc226:cmRplyChg chg="add mod">
                <pc226:chgData name="Paul Hubbs" userId="6677d379-ff0a-4f4e-96fe-23580f6245b2" providerId="ADAL" clId="{CAA26165-D494-4703-9662-BF7A3EC77F3E}" dt="2024-07-22T23:27:27.310" v="160"/>
                <pc2:cmRplyMkLst xmlns:pc2="http://schemas.microsoft.com/office/powerpoint/2019/9/main/command">
                  <pc:docMk/>
                  <pc:sldMk cId="1068388992" sldId="2142532173"/>
                  <pc2:cmMk id="{F88CAB07-B3EE-4124-BFE1-555AA37E0E97}"/>
                  <pc2:cmRplyMk id="{0E44A605-ABFA-4DEA-9541-983C0DB39231}"/>
                </pc2:cmRplyMkLst>
              </pc226:cmRplyChg>
              <pc226:cmRplyChg chg="add">
                <pc226:chgData name="Paul Hubbs" userId="6677d379-ff0a-4f4e-96fe-23580f6245b2" providerId="ADAL" clId="{CAA26165-D494-4703-9662-BF7A3EC77F3E}" dt="2024-07-22T22:54:20.898" v="76"/>
                <pc2:cmRplyMkLst xmlns:pc2="http://schemas.microsoft.com/office/powerpoint/2019/9/main/command">
                  <pc:docMk/>
                  <pc:sldMk cId="1068388992" sldId="2142532173"/>
                  <pc2:cmMk id="{F88CAB07-B3EE-4124-BFE1-555AA37E0E97}"/>
                  <pc2:cmRplyMk id="{046201A5-9F6F-41C3-B9EB-603946EEFC16}"/>
                </pc2:cmRplyMkLst>
              </pc226:cmRplyChg>
            </pc226:cmChg>
            <pc226:cmChg xmlns:pc226="http://schemas.microsoft.com/office/powerpoint/2022/06/main/command" chg="del">
              <pc226:chgData name="Paul Hubbs" userId="6677d379-ff0a-4f4e-96fe-23580f6245b2" providerId="ADAL" clId="{CAA26165-D494-4703-9662-BF7A3EC77F3E}" dt="2024-07-23T01:04:07.490" v="193"/>
              <pc2:cmMkLst xmlns:pc2="http://schemas.microsoft.com/office/powerpoint/2019/9/main/command">
                <pc:docMk/>
                <pc:sldMk cId="1068388992" sldId="2142532173"/>
                <pc2:cmMk id="{AE3A9624-7BD9-4CE8-81C2-FB77A5566BB5}"/>
              </pc2:cmMkLst>
            </pc226:cmChg>
            <pc226:cmChg xmlns:pc226="http://schemas.microsoft.com/office/powerpoint/2022/06/main/command" chg="del mod">
              <pc226:chgData name="Paul Hubbs" userId="6677d379-ff0a-4f4e-96fe-23580f6245b2" providerId="ADAL" clId="{CAA26165-D494-4703-9662-BF7A3EC77F3E}" dt="2024-07-23T01:03:15.228" v="190"/>
              <pc2:cmMkLst xmlns:pc2="http://schemas.microsoft.com/office/powerpoint/2019/9/main/command">
                <pc:docMk/>
                <pc:sldMk cId="1068388992" sldId="2142532173"/>
                <pc2:cmMk id="{C9861178-AE84-4C67-96AE-783D1D2982D2}"/>
              </pc2:cmMkLst>
              <pc226:cmRplyChg chg="add">
                <pc226:chgData name="Paul Hubbs" userId="6677d379-ff0a-4f4e-96fe-23580f6245b2" providerId="ADAL" clId="{CAA26165-D494-4703-9662-BF7A3EC77F3E}" dt="2024-07-22T23:00:50.237" v="82"/>
                <pc2:cmRplyMkLst xmlns:pc2="http://schemas.microsoft.com/office/powerpoint/2019/9/main/command">
                  <pc:docMk/>
                  <pc:sldMk cId="1068388992" sldId="2142532173"/>
                  <pc2:cmMk id="{C9861178-AE84-4C67-96AE-783D1D2982D2}"/>
                  <pc2:cmRplyMk id="{8FCB07C4-FA2D-482E-A830-4FA7DDB28229}"/>
                </pc2:cmRplyMkLst>
              </pc226:cmRplyChg>
            </pc226:cmChg>
            <pc226:cmChg xmlns:pc226="http://schemas.microsoft.com/office/powerpoint/2022/06/main/command" chg="mod">
              <pc226:chgData name="Paul Hubbs" userId="6677d379-ff0a-4f4e-96fe-23580f6245b2" providerId="ADAL" clId="{CAA26165-D494-4703-9662-BF7A3EC77F3E}" dt="2024-07-23T01:03:20.938" v="191"/>
              <pc2:cmMkLst xmlns:pc2="http://schemas.microsoft.com/office/powerpoint/2019/9/main/command">
                <pc:docMk/>
                <pc:sldMk cId="1068388992" sldId="2142532173"/>
                <pc2:cmMk id="{C41C4190-DBCE-45FE-B14C-2273A704B32C}"/>
              </pc2:cmMkLst>
              <pc226:cmRplyChg chg="add">
                <pc226:chgData name="Paul Hubbs" userId="6677d379-ff0a-4f4e-96fe-23580f6245b2" providerId="ADAL" clId="{CAA26165-D494-4703-9662-BF7A3EC77F3E}" dt="2024-07-22T23:01:24.497" v="83"/>
                <pc2:cmRplyMkLst xmlns:pc2="http://schemas.microsoft.com/office/powerpoint/2019/9/main/command">
                  <pc:docMk/>
                  <pc:sldMk cId="1068388992" sldId="2142532173"/>
                  <pc2:cmMk id="{C41C4190-DBCE-45FE-B14C-2273A704B32C}"/>
                  <pc2:cmRplyMk id="{A2AA706F-EF39-44F9-B3AA-FF7330C25F3B}"/>
                </pc2:cmRplyMkLst>
              </pc226:cmRplyChg>
            </pc226:cmChg>
            <pc226:cmChg xmlns:pc226="http://schemas.microsoft.com/office/powerpoint/2022/06/main/command" chg="add del">
              <pc226:chgData name="Paul Hubbs" userId="6677d379-ff0a-4f4e-96fe-23580f6245b2" providerId="ADAL" clId="{CAA26165-D494-4703-9662-BF7A3EC77F3E}" dt="2024-07-22T23:06:28.412" v="97"/>
              <pc2:cmMkLst xmlns:pc2="http://schemas.microsoft.com/office/powerpoint/2019/9/main/command">
                <pc:docMk/>
                <pc:sldMk cId="1068388992" sldId="2142532173"/>
                <pc2:cmMk id="{BDB9A291-EAF4-4762-89BA-5C12CDB53630}"/>
              </pc2:cmMkLst>
            </pc226:cmChg>
            <pc226:cmChg xmlns:pc226="http://schemas.microsoft.com/office/powerpoint/2022/06/main/command" chg="mod">
              <pc226:chgData name="Paul Hubbs" userId="6677d379-ff0a-4f4e-96fe-23580f6245b2" providerId="ADAL" clId="{CAA26165-D494-4703-9662-BF7A3EC77F3E}" dt="2024-07-23T01:02:36.762" v="188"/>
              <pc2:cmMkLst xmlns:pc2="http://schemas.microsoft.com/office/powerpoint/2019/9/main/command">
                <pc:docMk/>
                <pc:sldMk cId="1068388992" sldId="2142532173"/>
                <pc2:cmMk id="{9EC01D93-8EF6-4E9C-8187-4DBD3008587E}"/>
              </pc2:cmMkLst>
            </pc226:cmChg>
            <pc226:cmChg xmlns:pc226="http://schemas.microsoft.com/office/powerpoint/2022/06/main/command" chg="add del mod">
              <pc226:chgData name="Paul Hubbs" userId="6677d379-ff0a-4f4e-96fe-23580f6245b2" providerId="ADAL" clId="{CAA26165-D494-4703-9662-BF7A3EC77F3E}" dt="2024-07-23T01:03:51.318" v="192"/>
              <pc2:cmMkLst xmlns:pc2="http://schemas.microsoft.com/office/powerpoint/2019/9/main/command">
                <pc:docMk/>
                <pc:sldMk cId="1068388992" sldId="2142532173"/>
                <pc2:cmMk id="{0CB79298-2B75-4266-8479-A7AAC4E9D6BE}"/>
              </pc2:cmMkLst>
            </pc226:cmChg>
            <pc226:cmChg xmlns:pc226="http://schemas.microsoft.com/office/powerpoint/2022/06/main/command" chg="mod">
              <pc226:chgData name="Paul Hubbs" userId="6677d379-ff0a-4f4e-96fe-23580f6245b2" providerId="ADAL" clId="{CAA26165-D494-4703-9662-BF7A3EC77F3E}" dt="2024-07-23T01:02:44.154" v="189"/>
              <pc2:cmMkLst xmlns:pc2="http://schemas.microsoft.com/office/powerpoint/2019/9/main/command">
                <pc:docMk/>
                <pc:sldMk cId="1068388992" sldId="2142532173"/>
                <pc2:cmMk id="{DD6EB7A1-E035-4D15-A480-8BC403911BCD}"/>
              </pc2:cmMkLst>
              <pc226:cmRplyChg chg="add">
                <pc226:chgData name="Paul Hubbs" userId="6677d379-ff0a-4f4e-96fe-23580f6245b2" providerId="ADAL" clId="{CAA26165-D494-4703-9662-BF7A3EC77F3E}" dt="2024-07-22T23:30:34.380" v="185"/>
                <pc2:cmRplyMkLst xmlns:pc2="http://schemas.microsoft.com/office/powerpoint/2019/9/main/command">
                  <pc:docMk/>
                  <pc:sldMk cId="1068388992" sldId="2142532173"/>
                  <pc2:cmMk id="{DD6EB7A1-E035-4D15-A480-8BC403911BCD}"/>
                  <pc2:cmRplyMk id="{F173890C-5345-4D8B-912C-C66850532B00}"/>
                </pc2:cmRplyMkLst>
              </pc226:cmRplyChg>
            </pc226:cmChg>
            <pc226:cmChg xmlns:pc226="http://schemas.microsoft.com/office/powerpoint/2022/06/main/command" chg="add">
              <pc226:chgData name="Paul Hubbs" userId="6677d379-ff0a-4f4e-96fe-23580f6245b2" providerId="ADAL" clId="{CAA26165-D494-4703-9662-BF7A3EC77F3E}" dt="2024-07-23T01:04:37.932" v="195"/>
              <pc2:cmMkLst xmlns:pc2="http://schemas.microsoft.com/office/powerpoint/2019/9/main/command">
                <pc:docMk/>
                <pc:sldMk cId="1068388992" sldId="2142532173"/>
                <pc2:cmMk id="{B3A90EAD-5F39-4F44-A196-307D5D93F7CE}"/>
              </pc2:cmMkLst>
              <pc226:cmRplyChg chg="add">
                <pc226:chgData name="Paul Hubbs" userId="6677d379-ff0a-4f4e-96fe-23580f6245b2" providerId="ADAL" clId="{CAA26165-D494-4703-9662-BF7A3EC77F3E}" dt="2024-07-23T01:04:37.932" v="195"/>
                <pc2:cmRplyMkLst xmlns:pc2="http://schemas.microsoft.com/office/powerpoint/2019/9/main/command">
                  <pc:docMk/>
                  <pc:sldMk cId="1068388992" sldId="2142532173"/>
                  <pc2:cmMk id="{B3A90EAD-5F39-4F44-A196-307D5D93F7CE}"/>
                  <pc2:cmRplyMk id="{4235D2CB-FA6D-471D-98A4-C814EFC0355E}"/>
                </pc2:cmRplyMkLst>
              </pc226:cmRplyChg>
            </pc226:cmChg>
            <pc226:cmChg xmlns:pc226="http://schemas.microsoft.com/office/powerpoint/2022/06/main/command" chg="add">
              <pc226:chgData name="Paul Hubbs" userId="6677d379-ff0a-4f4e-96fe-23580f6245b2" providerId="ADAL" clId="{CAA26165-D494-4703-9662-BF7A3EC77F3E}" dt="2024-07-22T23:02:44.171" v="93"/>
              <pc2:cmMkLst xmlns:pc2="http://schemas.microsoft.com/office/powerpoint/2019/9/main/command">
                <pc:docMk/>
                <pc:sldMk cId="1068388992" sldId="2142532173"/>
                <pc2:cmMk id="{DA144ECE-26B1-40EF-933B-813E4E887952}"/>
              </pc2:cmMkLst>
              <pc226:cmRplyChg chg="add">
                <pc226:chgData name="Paul Hubbs" userId="6677d379-ff0a-4f4e-96fe-23580f6245b2" providerId="ADAL" clId="{CAA26165-D494-4703-9662-BF7A3EC77F3E}" dt="2024-07-22T23:02:44.171" v="93"/>
                <pc2:cmRplyMkLst xmlns:pc2="http://schemas.microsoft.com/office/powerpoint/2019/9/main/command">
                  <pc:docMk/>
                  <pc:sldMk cId="1068388992" sldId="2142532173"/>
                  <pc2:cmMk id="{DA144ECE-26B1-40EF-933B-813E4E887952}"/>
                  <pc2:cmRplyMk id="{5236733A-3CBE-4878-8313-FD79040A59D1}"/>
                </pc2:cmRplyMkLst>
              </pc226:cmRplyChg>
            </pc226:cmChg>
            <pc226:cmChg xmlns:pc226="http://schemas.microsoft.com/office/powerpoint/2022/06/main/command" chg="del">
              <pc226:chgData name="Paul Hubbs" userId="6677d379-ff0a-4f4e-96fe-23580f6245b2" providerId="ADAL" clId="{CAA26165-D494-4703-9662-BF7A3EC77F3E}" dt="2024-07-23T01:04:44.377" v="196"/>
              <pc2:cmMkLst xmlns:pc2="http://schemas.microsoft.com/office/powerpoint/2019/9/main/command">
                <pc:docMk/>
                <pc:sldMk cId="1068388992" sldId="2142532173"/>
                <pc2:cmMk id="{9AE95FDE-2A28-4FAE-A888-145810214935}"/>
              </pc2:cmMkLst>
            </pc226:cmChg>
          </p:ext>
        </pc:extLst>
      </pc:sldChg>
      <pc:sldChg chg="modCm">
        <pc:chgData name="Paul Hubbs" userId="6677d379-ff0a-4f4e-96fe-23580f6245b2" providerId="ADAL" clId="{CAA26165-D494-4703-9662-BF7A3EC77F3E}" dt="2024-07-22T21:36:29.127" v="2" actId="2056"/>
        <pc:sldMkLst>
          <pc:docMk/>
          <pc:sldMk cId="1728436266" sldId="2142532177"/>
        </pc:sldMkLst>
        <pc:extLst>
          <p:ext xmlns:p="http://schemas.openxmlformats.org/presentationml/2006/main" uri="{D6D511B9-2390-475A-947B-AFAB55BFBCF1}">
            <pc226:cmChg xmlns:pc226="http://schemas.microsoft.com/office/powerpoint/2022/06/main/command" chg="mod">
              <pc226:chgData name="Paul Hubbs" userId="6677d379-ff0a-4f4e-96fe-23580f6245b2" providerId="ADAL" clId="{CAA26165-D494-4703-9662-BF7A3EC77F3E}" dt="2024-07-22T21:36:29.127" v="2" actId="2056"/>
              <pc2:cmMkLst xmlns:pc2="http://schemas.microsoft.com/office/powerpoint/2019/9/main/command">
                <pc:docMk/>
                <pc:sldMk cId="1728436266" sldId="2142532177"/>
                <pc2:cmMk id="{32BCD1F3-43D4-42E6-A6A4-A4B31446D2E6}"/>
              </pc2:cmMkLst>
            </pc226:cmChg>
          </p:ext>
        </pc:extLst>
      </pc:sldChg>
      <pc:sldChg chg="modCm">
        <pc:chgData name="Paul Hubbs" userId="6677d379-ff0a-4f4e-96fe-23580f6245b2" providerId="ADAL" clId="{CAA26165-D494-4703-9662-BF7A3EC77F3E}" dt="2024-07-23T07:38:59.952" v="199" actId="2056"/>
        <pc:sldMkLst>
          <pc:docMk/>
          <pc:sldMk cId="2015220180" sldId="2142532184"/>
        </pc:sldMkLst>
        <pc:extLst>
          <p:ext xmlns:p="http://schemas.openxmlformats.org/presentationml/2006/main" uri="{D6D511B9-2390-475A-947B-AFAB55BFBCF1}">
            <pc226:cmChg xmlns:pc226="http://schemas.microsoft.com/office/powerpoint/2022/06/main/command" chg="mod">
              <pc226:chgData name="Paul Hubbs" userId="6677d379-ff0a-4f4e-96fe-23580f6245b2" providerId="ADAL" clId="{CAA26165-D494-4703-9662-BF7A3EC77F3E}" dt="2024-07-23T07:38:59.952" v="199" actId="2056"/>
              <pc2:cmMkLst xmlns:pc2="http://schemas.microsoft.com/office/powerpoint/2019/9/main/command">
                <pc:docMk/>
                <pc:sldMk cId="2015220180" sldId="2142532184"/>
                <pc2:cmMk id="{EC080EAD-DB30-4EAB-9E6D-E1D859E65C4A}"/>
              </pc2:cmMkLst>
            </pc226:cmChg>
          </p:ext>
        </pc:extLst>
      </pc:sldChg>
    </pc:docChg>
  </pc:docChgLst>
  <pc:docChgLst>
    <pc:chgData name="Paul Hubbs" userId="6677d379-ff0a-4f4e-96fe-23580f6245b2" providerId="ADAL" clId="{C66C20B8-8C51-4494-ACB3-11DEE20CB097}"/>
    <pc:docChg chg="custSel modSld">
      <pc:chgData name="Paul Hubbs" userId="6677d379-ff0a-4f4e-96fe-23580f6245b2" providerId="ADAL" clId="{C66C20B8-8C51-4494-ACB3-11DEE20CB097}" dt="2024-07-23T21:32:12.657" v="136"/>
      <pc:docMkLst>
        <pc:docMk/>
      </pc:docMkLst>
      <pc:sldChg chg="modCm">
        <pc:chgData name="Paul Hubbs" userId="6677d379-ff0a-4f4e-96fe-23580f6245b2" providerId="ADAL" clId="{C66C20B8-8C51-4494-ACB3-11DEE20CB097}" dt="2024-07-23T20:20:10.362" v="131" actId="2056"/>
        <pc:sldMkLst>
          <pc:docMk/>
          <pc:sldMk cId="64338823" sldId="5274"/>
        </pc:sldMkLst>
        <pc:extLst>
          <p:ext xmlns:p="http://schemas.openxmlformats.org/presentationml/2006/main" uri="{D6D511B9-2390-475A-947B-AFAB55BFBCF1}">
            <pc226:cmChg xmlns:pc226="http://schemas.microsoft.com/office/powerpoint/2022/06/main/command" chg="mod">
              <pc226:chgData name="Paul Hubbs" userId="6677d379-ff0a-4f4e-96fe-23580f6245b2" providerId="ADAL" clId="{C66C20B8-8C51-4494-ACB3-11DEE20CB097}" dt="2024-07-23T20:20:10.362" v="131" actId="2056"/>
              <pc2:cmMkLst xmlns:pc2="http://schemas.microsoft.com/office/powerpoint/2019/9/main/command">
                <pc:docMk/>
                <pc:sldMk cId="64338823" sldId="5274"/>
                <pc2:cmMk id="{6F88E014-B047-47E3-B868-DD935240FA0F}"/>
              </pc2:cmMkLst>
            </pc226:cmChg>
          </p:ext>
        </pc:extLst>
      </pc:sldChg>
      <pc:sldChg chg="addSp delSp modSp mod modCm">
        <pc:chgData name="Paul Hubbs" userId="6677d379-ff0a-4f4e-96fe-23580f6245b2" providerId="ADAL" clId="{C66C20B8-8C51-4494-ACB3-11DEE20CB097}" dt="2024-07-23T21:32:12.657" v="136"/>
        <pc:sldMkLst>
          <pc:docMk/>
          <pc:sldMk cId="1068388992" sldId="2142532173"/>
        </pc:sldMkLst>
        <pc:spChg chg="add mod">
          <ac:chgData name="Paul Hubbs" userId="6677d379-ff0a-4f4e-96fe-23580f6245b2" providerId="ADAL" clId="{C66C20B8-8C51-4494-ACB3-11DEE20CB097}" dt="2024-07-23T21:31:30.989" v="134" actId="478"/>
          <ac:spMkLst>
            <pc:docMk/>
            <pc:sldMk cId="1068388992" sldId="2142532173"/>
            <ac:spMk id="5" creationId="{E6F57799-0F2D-364B-3BE2-3F850186932C}"/>
          </ac:spMkLst>
        </pc:spChg>
        <pc:picChg chg="del">
          <ac:chgData name="Paul Hubbs" userId="6677d379-ff0a-4f4e-96fe-23580f6245b2" providerId="ADAL" clId="{C66C20B8-8C51-4494-ACB3-11DEE20CB097}" dt="2024-07-23T21:31:30.989" v="134" actId="478"/>
          <ac:picMkLst>
            <pc:docMk/>
            <pc:sldMk cId="1068388992" sldId="2142532173"/>
            <ac:picMk id="17" creationId="{416AFAF1-7A83-E5AC-27BB-3E675E337EE6}"/>
          </ac:picMkLst>
        </pc:picChg>
        <pc:extLst>
          <p:ext xmlns:p="http://schemas.openxmlformats.org/presentationml/2006/main" uri="{D6D511B9-2390-475A-947B-AFAB55BFBCF1}">
            <pc226:cmChg xmlns:pc226="http://schemas.microsoft.com/office/powerpoint/2022/06/main/command" chg="mod">
              <pc226:chgData name="Paul Hubbs" userId="6677d379-ff0a-4f4e-96fe-23580f6245b2" providerId="ADAL" clId="{C66C20B8-8C51-4494-ACB3-11DEE20CB097}" dt="2024-07-23T21:31:30.991" v="135" actId="2056"/>
              <pc2:cmMkLst xmlns:pc2="http://schemas.microsoft.com/office/powerpoint/2019/9/main/command">
                <pc:docMk/>
                <pc:sldMk cId="1068388992" sldId="2142532173"/>
                <pc2:cmMk id="{2636C8CB-F2E8-4D9C-B7F9-1D1223B06C81}"/>
              </pc2:cmMkLst>
            </pc226:cmChg>
            <pc226:cmChg xmlns:pc226="http://schemas.microsoft.com/office/powerpoint/2022/06/main/command" chg="">
              <pc226:chgData name="Paul Hubbs" userId="6677d379-ff0a-4f4e-96fe-23580f6245b2" providerId="ADAL" clId="{C66C20B8-8C51-4494-ACB3-11DEE20CB097}" dt="2024-07-23T21:32:12.657" v="136"/>
              <pc2:cmMkLst xmlns:pc2="http://schemas.microsoft.com/office/powerpoint/2019/9/main/command">
                <pc:docMk/>
                <pc:sldMk cId="1068388992" sldId="2142532173"/>
                <pc2:cmMk id="{D1184DF6-D862-4841-B46B-9B1761B0AD38}"/>
              </pc2:cmMkLst>
              <pc226:cmRplyChg chg="add">
                <pc226:chgData name="Paul Hubbs" userId="6677d379-ff0a-4f4e-96fe-23580f6245b2" providerId="ADAL" clId="{C66C20B8-8C51-4494-ACB3-11DEE20CB097}" dt="2024-07-23T21:32:12.657" v="136"/>
                <pc2:cmRplyMkLst xmlns:pc2="http://schemas.microsoft.com/office/powerpoint/2019/9/main/command">
                  <pc:docMk/>
                  <pc:sldMk cId="1068388992" sldId="2142532173"/>
                  <pc2:cmMk id="{D1184DF6-D862-4841-B46B-9B1761B0AD38}"/>
                  <pc2:cmRplyMk id="{77206FB5-4978-4040-90C5-C45E18C17463}"/>
                </pc2:cmRplyMkLst>
              </pc226:cmRplyChg>
            </pc226:cmChg>
          </p:ext>
        </pc:extLst>
      </pc:sldChg>
      <pc:sldChg chg="modCm">
        <pc:chgData name="Paul Hubbs" userId="6677d379-ff0a-4f4e-96fe-23580f6245b2" providerId="ADAL" clId="{C66C20B8-8C51-4494-ACB3-11DEE20CB097}" dt="2024-07-23T20:40:28.727" v="132" actId="2056"/>
        <pc:sldMkLst>
          <pc:docMk/>
          <pc:sldMk cId="1728436266" sldId="2142532177"/>
        </pc:sldMkLst>
        <pc:extLst>
          <p:ext xmlns:p="http://schemas.openxmlformats.org/presentationml/2006/main" uri="{D6D511B9-2390-475A-947B-AFAB55BFBCF1}">
            <pc226:cmChg xmlns:pc226="http://schemas.microsoft.com/office/powerpoint/2022/06/main/command" chg="mod">
              <pc226:chgData name="Paul Hubbs" userId="6677d379-ff0a-4f4e-96fe-23580f6245b2" providerId="ADAL" clId="{C66C20B8-8C51-4494-ACB3-11DEE20CB097}" dt="2024-07-23T20:40:28.727" v="132" actId="2056"/>
              <pc2:cmMkLst xmlns:pc2="http://schemas.microsoft.com/office/powerpoint/2019/9/main/command">
                <pc:docMk/>
                <pc:sldMk cId="1728436266" sldId="2142532177"/>
                <pc2:cmMk id="{6DA69E02-8FD5-4AB7-AEF8-6402EAE3E37C}"/>
              </pc2:cmMkLst>
            </pc226:cmChg>
            <pc226:cmChg xmlns:pc226="http://schemas.microsoft.com/office/powerpoint/2022/06/main/command" chg="mod">
              <pc226:chgData name="Paul Hubbs" userId="6677d379-ff0a-4f4e-96fe-23580f6245b2" providerId="ADAL" clId="{C66C20B8-8C51-4494-ACB3-11DEE20CB097}" dt="2024-07-23T20:40:28.727" v="132" actId="2056"/>
              <pc2:cmMkLst xmlns:pc2="http://schemas.microsoft.com/office/powerpoint/2019/9/main/command">
                <pc:docMk/>
                <pc:sldMk cId="1728436266" sldId="2142532177"/>
                <pc2:cmMk id="{E51A04B5-44BB-4CCC-A988-2246C9F52314}"/>
              </pc2:cmMkLst>
            </pc226:cmChg>
          </p:ext>
        </pc:extLst>
      </pc:sldChg>
      <pc:sldChg chg="addSp delSp modSp mod addCm modCm">
        <pc:chgData name="Paul Hubbs" userId="6677d379-ff0a-4f4e-96fe-23580f6245b2" providerId="ADAL" clId="{C66C20B8-8C51-4494-ACB3-11DEE20CB097}" dt="2024-07-23T19:57:09.210" v="130" actId="478"/>
        <pc:sldMkLst>
          <pc:docMk/>
          <pc:sldMk cId="4116346375" sldId="2142532186"/>
        </pc:sldMkLst>
        <pc:spChg chg="add mod">
          <ac:chgData name="Paul Hubbs" userId="6677d379-ff0a-4f4e-96fe-23580f6245b2" providerId="ADAL" clId="{C66C20B8-8C51-4494-ACB3-11DEE20CB097}" dt="2024-07-23T18:36:08.511" v="124" actId="478"/>
          <ac:spMkLst>
            <pc:docMk/>
            <pc:sldMk cId="4116346375" sldId="2142532186"/>
            <ac:spMk id="7" creationId="{0F0DDF00-CDE0-04E1-EF7C-2A3D3DC4B8B9}"/>
          </ac:spMkLst>
        </pc:spChg>
        <pc:spChg chg="add mod">
          <ac:chgData name="Paul Hubbs" userId="6677d379-ff0a-4f4e-96fe-23580f6245b2" providerId="ADAL" clId="{C66C20B8-8C51-4494-ACB3-11DEE20CB097}" dt="2024-07-23T18:44:38.397" v="125" actId="478"/>
          <ac:spMkLst>
            <pc:docMk/>
            <pc:sldMk cId="4116346375" sldId="2142532186"/>
            <ac:spMk id="11" creationId="{DCDB0CC0-55B3-6B1A-4A30-BFAC2B364C26}"/>
          </ac:spMkLst>
        </pc:spChg>
        <pc:spChg chg="add mod">
          <ac:chgData name="Paul Hubbs" userId="6677d379-ff0a-4f4e-96fe-23580f6245b2" providerId="ADAL" clId="{C66C20B8-8C51-4494-ACB3-11DEE20CB097}" dt="2024-07-23T19:54:07.861" v="126" actId="478"/>
          <ac:spMkLst>
            <pc:docMk/>
            <pc:sldMk cId="4116346375" sldId="2142532186"/>
            <ac:spMk id="14" creationId="{DCF3B4AE-5A87-ED69-97BE-06E7704C9848}"/>
          </ac:spMkLst>
        </pc:spChg>
        <pc:spChg chg="mod">
          <ac:chgData name="Paul Hubbs" userId="6677d379-ff0a-4f4e-96fe-23580f6245b2" providerId="ADAL" clId="{C66C20B8-8C51-4494-ACB3-11DEE20CB097}" dt="2024-07-23T18:19:17.546" v="119" actId="13926"/>
          <ac:spMkLst>
            <pc:docMk/>
            <pc:sldMk cId="4116346375" sldId="2142532186"/>
            <ac:spMk id="18" creationId="{7591C3BE-45AF-4840-EA69-2F6526CEBEDE}"/>
          </ac:spMkLst>
        </pc:spChg>
        <pc:spChg chg="mod">
          <ac:chgData name="Paul Hubbs" userId="6677d379-ff0a-4f4e-96fe-23580f6245b2" providerId="ADAL" clId="{C66C20B8-8C51-4494-ACB3-11DEE20CB097}" dt="2024-07-23T18:14:28.474" v="24" actId="13926"/>
          <ac:spMkLst>
            <pc:docMk/>
            <pc:sldMk cId="4116346375" sldId="2142532186"/>
            <ac:spMk id="19" creationId="{09338855-505C-0CA4-1DBD-B9058B7B7877}"/>
          </ac:spMkLst>
        </pc:spChg>
        <pc:spChg chg="mod">
          <ac:chgData name="Paul Hubbs" userId="6677d379-ff0a-4f4e-96fe-23580f6245b2" providerId="ADAL" clId="{C66C20B8-8C51-4494-ACB3-11DEE20CB097}" dt="2024-07-23T18:14:24.898" v="23" actId="13926"/>
          <ac:spMkLst>
            <pc:docMk/>
            <pc:sldMk cId="4116346375" sldId="2142532186"/>
            <ac:spMk id="22" creationId="{1B8D1D8C-7DA4-A1DD-8EB2-2A9B4F6F3BA1}"/>
          </ac:spMkLst>
        </pc:spChg>
        <pc:spChg chg="mod">
          <ac:chgData name="Paul Hubbs" userId="6677d379-ff0a-4f4e-96fe-23580f6245b2" providerId="ADAL" clId="{C66C20B8-8C51-4494-ACB3-11DEE20CB097}" dt="2024-07-23T18:19:14.937" v="118" actId="13926"/>
          <ac:spMkLst>
            <pc:docMk/>
            <pc:sldMk cId="4116346375" sldId="2142532186"/>
            <ac:spMk id="24" creationId="{C4BF2565-2696-BAF7-8F0E-0DA75914422B}"/>
          </ac:spMkLst>
        </pc:spChg>
        <pc:spChg chg="add mod">
          <ac:chgData name="Paul Hubbs" userId="6677d379-ff0a-4f4e-96fe-23580f6245b2" providerId="ADAL" clId="{C66C20B8-8C51-4494-ACB3-11DEE20CB097}" dt="2024-07-23T19:54:19.112" v="127" actId="478"/>
          <ac:spMkLst>
            <pc:docMk/>
            <pc:sldMk cId="4116346375" sldId="2142532186"/>
            <ac:spMk id="25" creationId="{D87509AD-2BF8-2E38-D137-BF8A9CDE4DAC}"/>
          </ac:spMkLst>
        </pc:spChg>
        <pc:spChg chg="add mod">
          <ac:chgData name="Paul Hubbs" userId="6677d379-ff0a-4f4e-96fe-23580f6245b2" providerId="ADAL" clId="{C66C20B8-8C51-4494-ACB3-11DEE20CB097}" dt="2024-07-23T19:55:06.101" v="128" actId="478"/>
          <ac:spMkLst>
            <pc:docMk/>
            <pc:sldMk cId="4116346375" sldId="2142532186"/>
            <ac:spMk id="30" creationId="{FDEDC478-0CBB-6774-9167-A9FB8F4EB8AB}"/>
          </ac:spMkLst>
        </pc:spChg>
        <pc:spChg chg="add mod">
          <ac:chgData name="Paul Hubbs" userId="6677d379-ff0a-4f4e-96fe-23580f6245b2" providerId="ADAL" clId="{C66C20B8-8C51-4494-ACB3-11DEE20CB097}" dt="2024-07-23T19:56:33.650" v="129" actId="478"/>
          <ac:spMkLst>
            <pc:docMk/>
            <pc:sldMk cId="4116346375" sldId="2142532186"/>
            <ac:spMk id="33" creationId="{52383C27-D589-30F6-64BD-5D3DFB94B9A6}"/>
          </ac:spMkLst>
        </pc:spChg>
        <pc:spChg chg="add mod">
          <ac:chgData name="Paul Hubbs" userId="6677d379-ff0a-4f4e-96fe-23580f6245b2" providerId="ADAL" clId="{C66C20B8-8C51-4494-ACB3-11DEE20CB097}" dt="2024-07-23T19:57:09.210" v="130" actId="478"/>
          <ac:spMkLst>
            <pc:docMk/>
            <pc:sldMk cId="4116346375" sldId="2142532186"/>
            <ac:spMk id="36" creationId="{15AE8E48-06F0-E100-06B6-A3859D8E379E}"/>
          </ac:spMkLst>
        </pc:spChg>
        <pc:picChg chg="del">
          <ac:chgData name="Paul Hubbs" userId="6677d379-ff0a-4f4e-96fe-23580f6245b2" providerId="ADAL" clId="{C66C20B8-8C51-4494-ACB3-11DEE20CB097}" dt="2024-07-23T18:36:08.511" v="124" actId="478"/>
          <ac:picMkLst>
            <pc:docMk/>
            <pc:sldMk cId="4116346375" sldId="2142532186"/>
            <ac:picMk id="4" creationId="{CD0ECA47-AE49-10D3-3D1A-84E1D78CAE30}"/>
          </ac:picMkLst>
        </pc:picChg>
        <pc:picChg chg="del">
          <ac:chgData name="Paul Hubbs" userId="6677d379-ff0a-4f4e-96fe-23580f6245b2" providerId="ADAL" clId="{C66C20B8-8C51-4494-ACB3-11DEE20CB097}" dt="2024-07-23T19:54:07.861" v="126" actId="478"/>
          <ac:picMkLst>
            <pc:docMk/>
            <pc:sldMk cId="4116346375" sldId="2142532186"/>
            <ac:picMk id="5" creationId="{731880F5-2462-98CD-994B-3F55130E12AD}"/>
          </ac:picMkLst>
        </pc:picChg>
        <pc:picChg chg="del">
          <ac:chgData name="Paul Hubbs" userId="6677d379-ff0a-4f4e-96fe-23580f6245b2" providerId="ADAL" clId="{C66C20B8-8C51-4494-ACB3-11DEE20CB097}" dt="2024-07-23T18:44:38.397" v="125" actId="478"/>
          <ac:picMkLst>
            <pc:docMk/>
            <pc:sldMk cId="4116346375" sldId="2142532186"/>
            <ac:picMk id="9" creationId="{175D8D22-FABE-0AC1-244C-4279E241BE16}"/>
          </ac:picMkLst>
        </pc:picChg>
        <pc:picChg chg="del">
          <ac:chgData name="Paul Hubbs" userId="6677d379-ff0a-4f4e-96fe-23580f6245b2" providerId="ADAL" clId="{C66C20B8-8C51-4494-ACB3-11DEE20CB097}" dt="2024-07-23T19:54:19.112" v="127" actId="478"/>
          <ac:picMkLst>
            <pc:docMk/>
            <pc:sldMk cId="4116346375" sldId="2142532186"/>
            <ac:picMk id="12" creationId="{682DCB43-3C62-2EFC-A3A9-36818BA39D9A}"/>
          </ac:picMkLst>
        </pc:picChg>
        <pc:picChg chg="del">
          <ac:chgData name="Paul Hubbs" userId="6677d379-ff0a-4f4e-96fe-23580f6245b2" providerId="ADAL" clId="{C66C20B8-8C51-4494-ACB3-11DEE20CB097}" dt="2024-07-23T19:55:06.101" v="128" actId="478"/>
          <ac:picMkLst>
            <pc:docMk/>
            <pc:sldMk cId="4116346375" sldId="2142532186"/>
            <ac:picMk id="17" creationId="{7728BEA7-FBE0-1DE8-D7F9-028DAFFAFF99}"/>
          </ac:picMkLst>
        </pc:picChg>
        <pc:picChg chg="del">
          <ac:chgData name="Paul Hubbs" userId="6677d379-ff0a-4f4e-96fe-23580f6245b2" providerId="ADAL" clId="{C66C20B8-8C51-4494-ACB3-11DEE20CB097}" dt="2024-07-23T19:56:33.650" v="129" actId="478"/>
          <ac:picMkLst>
            <pc:docMk/>
            <pc:sldMk cId="4116346375" sldId="2142532186"/>
            <ac:picMk id="31" creationId="{B84A6231-139F-1140-BF59-9940C0566EAB}"/>
          </ac:picMkLst>
        </pc:picChg>
        <pc:picChg chg="del">
          <ac:chgData name="Paul Hubbs" userId="6677d379-ff0a-4f4e-96fe-23580f6245b2" providerId="ADAL" clId="{C66C20B8-8C51-4494-ACB3-11DEE20CB097}" dt="2024-07-23T19:57:09.210" v="130" actId="478"/>
          <ac:picMkLst>
            <pc:docMk/>
            <pc:sldMk cId="4116346375" sldId="2142532186"/>
            <ac:picMk id="34" creationId="{FCBDBE50-A618-11AE-7710-39CDC4E0F907}"/>
          </ac:picMkLst>
        </pc:picChg>
        <pc:extLst>
          <p:ext xmlns:p="http://schemas.openxmlformats.org/presentationml/2006/main" uri="{D6D511B9-2390-475A-947B-AFAB55BFBCF1}">
            <pc226:cmChg xmlns:pc226="http://schemas.microsoft.com/office/powerpoint/2022/06/main/command" chg="add">
              <pc226:chgData name="Paul Hubbs" userId="6677d379-ff0a-4f4e-96fe-23580f6245b2" providerId="ADAL" clId="{C66C20B8-8C51-4494-ACB3-11DEE20CB097}" dt="2024-07-23T18:20:12.377" v="121"/>
              <pc2:cmMkLst xmlns:pc2="http://schemas.microsoft.com/office/powerpoint/2019/9/main/command">
                <pc:docMk/>
                <pc:sldMk cId="4116346375" sldId="2142532186"/>
                <pc2:cmMk id="{37C52011-7E7D-46D0-9E20-27D1FA36965B}"/>
              </pc2:cmMkLst>
              <pc226:cmRplyChg chg="add">
                <pc226:chgData name="Paul Hubbs" userId="6677d379-ff0a-4f4e-96fe-23580f6245b2" providerId="ADAL" clId="{C66C20B8-8C51-4494-ACB3-11DEE20CB097}" dt="2024-07-23T18:20:12.377" v="121"/>
                <pc2:cmRplyMkLst xmlns:pc2="http://schemas.microsoft.com/office/powerpoint/2019/9/main/command">
                  <pc:docMk/>
                  <pc:sldMk cId="4116346375" sldId="2142532186"/>
                  <pc2:cmMk id="{37C52011-7E7D-46D0-9E20-27D1FA36965B}"/>
                  <pc2:cmRplyMk id="{85C13F2C-B557-4853-A915-1181C74557F0}"/>
                </pc2:cmRplyMkLst>
              </pc226:cmRplyChg>
            </pc226:cmChg>
            <pc226:cmChg xmlns:pc226="http://schemas.microsoft.com/office/powerpoint/2022/06/main/command" chg="add">
              <pc226:chgData name="Paul Hubbs" userId="6677d379-ff0a-4f4e-96fe-23580f6245b2" providerId="ADAL" clId="{C66C20B8-8C51-4494-ACB3-11DEE20CB097}" dt="2024-07-23T16:06:06.334" v="0"/>
              <pc2:cmMkLst xmlns:pc2="http://schemas.microsoft.com/office/powerpoint/2019/9/main/command">
                <pc:docMk/>
                <pc:sldMk cId="4116346375" sldId="2142532186"/>
                <pc2:cmMk id="{1C71E64B-67FA-4A91-AFC7-48B46B9D25E4}"/>
              </pc2:cmMkLst>
            </pc226:cmChg>
            <pc226:cmChg xmlns:pc226="http://schemas.microsoft.com/office/powerpoint/2022/06/main/command" chg="add">
              <pc226:chgData name="Paul Hubbs" userId="6677d379-ff0a-4f4e-96fe-23580f6245b2" providerId="ADAL" clId="{C66C20B8-8C51-4494-ACB3-11DEE20CB097}" dt="2024-07-23T18:20:24.797" v="123"/>
              <pc2:cmMkLst xmlns:pc2="http://schemas.microsoft.com/office/powerpoint/2019/9/main/command">
                <pc:docMk/>
                <pc:sldMk cId="4116346375" sldId="2142532186"/>
                <pc2:cmMk id="{E08A9695-6731-4782-B014-ED3FEC823092}"/>
              </pc2:cmMkLst>
              <pc226:cmRplyChg chg="add">
                <pc226:chgData name="Paul Hubbs" userId="6677d379-ff0a-4f4e-96fe-23580f6245b2" providerId="ADAL" clId="{C66C20B8-8C51-4494-ACB3-11DEE20CB097}" dt="2024-07-23T18:20:24.797" v="123"/>
                <pc2:cmRplyMkLst xmlns:pc2="http://schemas.microsoft.com/office/powerpoint/2019/9/main/command">
                  <pc:docMk/>
                  <pc:sldMk cId="4116346375" sldId="2142532186"/>
                  <pc2:cmMk id="{E08A9695-6731-4782-B014-ED3FEC823092}"/>
                  <pc2:cmRplyMk id="{F7721D34-8D9A-40B8-AB31-2B112E588AB7}"/>
                </pc2:cmRplyMkLst>
              </pc226:cmRplyChg>
            </pc226:cmChg>
          </p:ext>
        </pc:extLst>
      </pc:sldChg>
      <pc:sldChg chg="modCm">
        <pc:chgData name="Paul Hubbs" userId="6677d379-ff0a-4f4e-96fe-23580f6245b2" providerId="ADAL" clId="{C66C20B8-8C51-4494-ACB3-11DEE20CB097}" dt="2024-07-23T20:46:00.882" v="133" actId="2056"/>
        <pc:sldMkLst>
          <pc:docMk/>
          <pc:sldMk cId="2328610841" sldId="2142532190"/>
        </pc:sldMkLst>
        <pc:extLst>
          <p:ext xmlns:p="http://schemas.openxmlformats.org/presentationml/2006/main" uri="{D6D511B9-2390-475A-947B-AFAB55BFBCF1}">
            <pc226:cmChg xmlns:pc226="http://schemas.microsoft.com/office/powerpoint/2022/06/main/command" chg="mod">
              <pc226:chgData name="Paul Hubbs" userId="6677d379-ff0a-4f4e-96fe-23580f6245b2" providerId="ADAL" clId="{C66C20B8-8C51-4494-ACB3-11DEE20CB097}" dt="2024-07-23T20:46:00.882" v="133" actId="2056"/>
              <pc2:cmMkLst xmlns:pc2="http://schemas.microsoft.com/office/powerpoint/2019/9/main/command">
                <pc:docMk/>
                <pc:sldMk cId="2328610841" sldId="2142532190"/>
                <pc2:cmMk id="{3A698471-9F52-493E-B19A-578412EC8FAB}"/>
              </pc2:cmMkLst>
            </pc226:cmChg>
          </p:ext>
        </pc:extLst>
      </pc:sldChg>
    </pc:docChg>
  </pc:docChgLst>
  <pc:docChgLst>
    <pc:chgData name="Eden Tomich" userId="S::etomich@energeia-usa.com::a27bd4cc-cde3-4a41-8405-6735e6d55a3f" providerId="AD" clId="Web-{B8CE338A-4DFF-5311-A136-21F41900E4F2}"/>
    <pc:docChg chg="">
      <pc:chgData name="Eden Tomich" userId="S::etomich@energeia-usa.com::a27bd4cc-cde3-4a41-8405-6735e6d55a3f" providerId="AD" clId="Web-{B8CE338A-4DFF-5311-A136-21F41900E4F2}" dt="2024-07-22T18:09:48.561" v="0"/>
      <pc:docMkLst>
        <pc:docMk/>
      </pc:docMkLst>
      <pc:sldChg chg="modCm">
        <pc:chgData name="Eden Tomich" userId="S::etomich@energeia-usa.com::a27bd4cc-cde3-4a41-8405-6735e6d55a3f" providerId="AD" clId="Web-{B8CE338A-4DFF-5311-A136-21F41900E4F2}" dt="2024-07-22T18:09:48.561" v="0"/>
        <pc:sldMkLst>
          <pc:docMk/>
          <pc:sldMk cId="1068388992" sldId="2142532173"/>
        </pc:sldMkLst>
        <pc:extLst>
          <p:ext xmlns:p="http://schemas.openxmlformats.org/presentationml/2006/main" uri="{D6D511B9-2390-475A-947B-AFAB55BFBCF1}">
            <pc226:cmChg xmlns:pc226="http://schemas.microsoft.com/office/powerpoint/2022/06/main/command" chg="">
              <pc226:chgData name="Eden Tomich" userId="S::etomich@energeia-usa.com::a27bd4cc-cde3-4a41-8405-6735e6d55a3f" providerId="AD" clId="Web-{B8CE338A-4DFF-5311-A136-21F41900E4F2}" dt="2024-07-22T18:09:48.561" v="0"/>
              <pc2:cmMkLst xmlns:pc2="http://schemas.microsoft.com/office/powerpoint/2019/9/main/command">
                <pc:docMk/>
                <pc:sldMk cId="1068388992" sldId="2142532173"/>
                <pc2:cmMk id="{CD81A0F6-47AD-4A66-B9B1-008F905B01AE}"/>
              </pc2:cmMkLst>
              <pc226:cmRplyChg chg="add">
                <pc226:chgData name="Eden Tomich" userId="S::etomich@energeia-usa.com::a27bd4cc-cde3-4a41-8405-6735e6d55a3f" providerId="AD" clId="Web-{B8CE338A-4DFF-5311-A136-21F41900E4F2}" dt="2024-07-22T18:09:48.561" v="0"/>
                <pc2:cmRplyMkLst xmlns:pc2="http://schemas.microsoft.com/office/powerpoint/2019/9/main/command">
                  <pc:docMk/>
                  <pc:sldMk cId="1068388992" sldId="2142532173"/>
                  <pc2:cmMk id="{CD81A0F6-47AD-4A66-B9B1-008F905B01AE}"/>
                  <pc2:cmRplyMk id="{85BE6692-DF2E-44EC-B111-40A7B458D623}"/>
                </pc2:cmRplyMkLst>
              </pc226:cmRplyChg>
            </pc226:cmChg>
          </p:ext>
        </pc:extLst>
      </pc:sldChg>
    </pc:docChg>
  </pc:docChgLst>
  <pc:docChgLst>
    <pc:chgData name="Eden Tomich" userId="S::etomich@energeia-usa.com::a27bd4cc-cde3-4a41-8405-6735e6d55a3f" providerId="AD" clId="Web-{6319CE91-FA79-3BC2-34E4-9F0561826C31}"/>
    <pc:docChg chg="modSld">
      <pc:chgData name="Eden Tomich" userId="S::etomich@energeia-usa.com::a27bd4cc-cde3-4a41-8405-6735e6d55a3f" providerId="AD" clId="Web-{6319CE91-FA79-3BC2-34E4-9F0561826C31}" dt="2024-07-22T23:33:21.291" v="4" actId="20577"/>
      <pc:docMkLst>
        <pc:docMk/>
      </pc:docMkLst>
      <pc:sldChg chg="modSp modCm">
        <pc:chgData name="Eden Tomich" userId="S::etomich@energeia-usa.com::a27bd4cc-cde3-4a41-8405-6735e6d55a3f" providerId="AD" clId="Web-{6319CE91-FA79-3BC2-34E4-9F0561826C31}" dt="2024-07-22T23:33:21.291" v="4" actId="20577"/>
        <pc:sldMkLst>
          <pc:docMk/>
          <pc:sldMk cId="1068388992" sldId="2142532173"/>
        </pc:sldMkLst>
        <pc:spChg chg="mod">
          <ac:chgData name="Eden Tomich" userId="S::etomich@energeia-usa.com::a27bd4cc-cde3-4a41-8405-6735e6d55a3f" providerId="AD" clId="Web-{6319CE91-FA79-3BC2-34E4-9F0561826C31}" dt="2024-07-22T23:33:21.291" v="4" actId="20577"/>
          <ac:spMkLst>
            <pc:docMk/>
            <pc:sldMk cId="1068388992" sldId="2142532173"/>
            <ac:spMk id="24" creationId="{C4BF2565-2696-BAF7-8F0E-0DA75914422B}"/>
          </ac:spMkLst>
        </pc:spChg>
        <pc:extLst>
          <p:ext xmlns:p="http://schemas.openxmlformats.org/presentationml/2006/main" uri="{D6D511B9-2390-475A-947B-AFAB55BFBCF1}">
            <pc226:cmChg xmlns:pc226="http://schemas.microsoft.com/office/powerpoint/2022/06/main/command" chg="mod">
              <pc226:chgData name="Eden Tomich" userId="S::etomich@energeia-usa.com::a27bd4cc-cde3-4a41-8405-6735e6d55a3f" providerId="AD" clId="Web-{6319CE91-FA79-3BC2-34E4-9F0561826C31}" dt="2024-07-22T23:33:21.291" v="4" actId="20577"/>
              <pc2:cmMkLst xmlns:pc2="http://schemas.microsoft.com/office/powerpoint/2019/9/main/command">
                <pc:docMk/>
                <pc:sldMk cId="1068388992" sldId="2142532173"/>
                <pc2:cmMk id="{0CB79298-2B75-4266-8479-A7AAC4E9D6BE}"/>
              </pc2:cmMkLst>
            </pc226:cmChg>
            <pc226:cmChg xmlns:pc226="http://schemas.microsoft.com/office/powerpoint/2022/06/main/command" chg="">
              <pc226:chgData name="Eden Tomich" userId="S::etomich@energeia-usa.com::a27bd4cc-cde3-4a41-8405-6735e6d55a3f" providerId="AD" clId="Web-{6319CE91-FA79-3BC2-34E4-9F0561826C31}" dt="2024-07-22T23:27:11.921" v="0"/>
              <pc2:cmMkLst xmlns:pc2="http://schemas.microsoft.com/office/powerpoint/2019/9/main/command">
                <pc:docMk/>
                <pc:sldMk cId="1068388992" sldId="2142532173"/>
                <pc2:cmMk id="{DD6EB7A1-E035-4D15-A480-8BC403911BCD}"/>
              </pc2:cmMkLst>
              <pc226:cmRplyChg chg="add">
                <pc226:chgData name="Eden Tomich" userId="S::etomich@energeia-usa.com::a27bd4cc-cde3-4a41-8405-6735e6d55a3f" providerId="AD" clId="Web-{6319CE91-FA79-3BC2-34E4-9F0561826C31}" dt="2024-07-22T23:27:11.921" v="0"/>
                <pc2:cmRplyMkLst xmlns:pc2="http://schemas.microsoft.com/office/powerpoint/2019/9/main/command">
                  <pc:docMk/>
                  <pc:sldMk cId="1068388992" sldId="2142532173"/>
                  <pc2:cmMk id="{DD6EB7A1-E035-4D15-A480-8BC403911BCD}"/>
                  <pc2:cmRplyMk id="{57CD31E4-590D-43F1-97B4-56FDDA8455D6}"/>
                </pc2:cmRplyMkLst>
              </pc226:cmRplyChg>
            </pc226:cmChg>
          </p:ext>
        </pc:extLst>
      </pc:sldChg>
    </pc:docChg>
  </pc:docChgLst>
  <pc:docChgLst>
    <pc:chgData name="Eden Tomich" userId="S::etomich@energeia-usa.com::a27bd4cc-cde3-4a41-8405-6735e6d55a3f" providerId="AD" clId="Web-{028EE19D-BCF4-82F6-BBE6-0F3F76A13A0F}"/>
    <pc:docChg chg="modSld">
      <pc:chgData name="Eden Tomich" userId="S::etomich@energeia-usa.com::a27bd4cc-cde3-4a41-8405-6735e6d55a3f" providerId="AD" clId="Web-{028EE19D-BCF4-82F6-BBE6-0F3F76A13A0F}" dt="2024-07-22T21:28:15.581" v="9" actId="20577"/>
      <pc:docMkLst>
        <pc:docMk/>
      </pc:docMkLst>
      <pc:sldChg chg="modSp modCm">
        <pc:chgData name="Eden Tomich" userId="S::etomich@energeia-usa.com::a27bd4cc-cde3-4a41-8405-6735e6d55a3f" providerId="AD" clId="Web-{028EE19D-BCF4-82F6-BBE6-0F3F76A13A0F}" dt="2024-07-22T21:28:15.581" v="9" actId="20577"/>
        <pc:sldMkLst>
          <pc:docMk/>
          <pc:sldMk cId="2319682139" sldId="2142532188"/>
        </pc:sldMkLst>
        <pc:spChg chg="mod">
          <ac:chgData name="Eden Tomich" userId="S::etomich@energeia-usa.com::a27bd4cc-cde3-4a41-8405-6735e6d55a3f" providerId="AD" clId="Web-{028EE19D-BCF4-82F6-BBE6-0F3F76A13A0F}" dt="2024-07-22T21:28:15.581" v="9" actId="20577"/>
          <ac:spMkLst>
            <pc:docMk/>
            <pc:sldMk cId="2319682139" sldId="2142532188"/>
            <ac:spMk id="3" creationId="{76D9ADF1-43A2-42F8-4F2D-16A355D3A3C9}"/>
          </ac:spMkLst>
        </pc:spChg>
        <pc:extLst>
          <p:ext xmlns:p="http://schemas.openxmlformats.org/presentationml/2006/main" uri="{D6D511B9-2390-475A-947B-AFAB55BFBCF1}">
            <pc226:cmChg xmlns:pc226="http://schemas.microsoft.com/office/powerpoint/2022/06/main/command" chg="mod">
              <pc226:chgData name="Eden Tomich" userId="S::etomich@energeia-usa.com::a27bd4cc-cde3-4a41-8405-6735e6d55a3f" providerId="AD" clId="Web-{028EE19D-BCF4-82F6-BBE6-0F3F76A13A0F}" dt="2024-07-22T21:28:09.472" v="8" actId="20577"/>
              <pc2:cmMkLst xmlns:pc2="http://schemas.microsoft.com/office/powerpoint/2019/9/main/command">
                <pc:docMk/>
                <pc:sldMk cId="2319682139" sldId="2142532188"/>
                <pc2:cmMk id="{3F7E1F5C-8D9B-4646-BF69-F090F45CE9B7}"/>
              </pc2:cmMkLst>
              <pc226:cmRplyChg chg="add">
                <pc226:chgData name="Eden Tomich" userId="S::etomich@energeia-usa.com::a27bd4cc-cde3-4a41-8405-6735e6d55a3f" providerId="AD" clId="Web-{028EE19D-BCF4-82F6-BBE6-0F3F76A13A0F}" dt="2024-07-22T21:27:11.845" v="0"/>
                <pc2:cmRplyMkLst xmlns:pc2="http://schemas.microsoft.com/office/powerpoint/2019/9/main/command">
                  <pc:docMk/>
                  <pc:sldMk cId="2319682139" sldId="2142532188"/>
                  <pc2:cmMk id="{3F7E1F5C-8D9B-4646-BF69-F090F45CE9B7}"/>
                  <pc2:cmRplyMk id="{807695B7-F334-4C4F-BC11-1FEFBEF7D647}"/>
                </pc2:cmRplyMkLst>
              </pc226:cmRplyChg>
            </pc226:cmChg>
          </p:ext>
        </pc:extLst>
      </pc:sldChg>
    </pc:docChg>
  </pc:docChgLst>
  <pc:docChgLst>
    <pc:chgData name="Dewi Sandra" userId="S::dsandra@energeia-usa.com::070b1a56-4154-42a3-ae18-9bec65e7e2bd" providerId="AD" clId="Web-{AB6A3376-7213-F1DF-3261-17536BE89FE3}"/>
    <pc:docChg chg="modSld">
      <pc:chgData name="Dewi Sandra" userId="S::dsandra@energeia-usa.com::070b1a56-4154-42a3-ae18-9bec65e7e2bd" providerId="AD" clId="Web-{AB6A3376-7213-F1DF-3261-17536BE89FE3}" dt="2024-07-22T17:16:14.192" v="163"/>
      <pc:docMkLst>
        <pc:docMk/>
      </pc:docMkLst>
      <pc:sldChg chg="addSp delSp modSp modCm">
        <pc:chgData name="Dewi Sandra" userId="S::dsandra@energeia-usa.com::070b1a56-4154-42a3-ae18-9bec65e7e2bd" providerId="AD" clId="Web-{AB6A3376-7213-F1DF-3261-17536BE89FE3}" dt="2024-07-22T17:16:14.192" v="163"/>
        <pc:sldMkLst>
          <pc:docMk/>
          <pc:sldMk cId="2015220180" sldId="2142532184"/>
        </pc:sldMkLst>
        <pc:spChg chg="mod">
          <ac:chgData name="Dewi Sandra" userId="S::dsandra@energeia-usa.com::070b1a56-4154-42a3-ae18-9bec65e7e2bd" providerId="AD" clId="Web-{AB6A3376-7213-F1DF-3261-17536BE89FE3}" dt="2024-07-22T17:16:10.817" v="162" actId="20577"/>
          <ac:spMkLst>
            <pc:docMk/>
            <pc:sldMk cId="2015220180" sldId="2142532184"/>
            <ac:spMk id="35" creationId="{58486F66-EF65-B797-6DD7-7177C90F3F04}"/>
          </ac:spMkLst>
        </pc:spChg>
        <pc:graphicFrameChg chg="add del mod">
          <ac:chgData name="Dewi Sandra" userId="S::dsandra@energeia-usa.com::070b1a56-4154-42a3-ae18-9bec65e7e2bd" providerId="AD" clId="Web-{AB6A3376-7213-F1DF-3261-17536BE89FE3}" dt="2024-07-22T17:11:38.977" v="5"/>
          <ac:graphicFrameMkLst>
            <pc:docMk/>
            <pc:sldMk cId="2015220180" sldId="2142532184"/>
            <ac:graphicFrameMk id="6" creationId="{D481C335-0321-964C-2690-E4A918A16242}"/>
          </ac:graphicFrameMkLst>
        </pc:graphicFrameChg>
        <pc:graphicFrameChg chg="add del mod modGraphic">
          <ac:chgData name="Dewi Sandra" userId="S::dsandra@energeia-usa.com::070b1a56-4154-42a3-ae18-9bec65e7e2bd" providerId="AD" clId="Web-{AB6A3376-7213-F1DF-3261-17536BE89FE3}" dt="2024-07-22T17:15:45.598" v="138"/>
          <ac:graphicFrameMkLst>
            <pc:docMk/>
            <pc:sldMk cId="2015220180" sldId="2142532184"/>
            <ac:graphicFrameMk id="8" creationId="{FD7CF958-3468-8081-A46B-AC38CE242E14}"/>
          </ac:graphicFrameMkLst>
        </pc:graphicFrameChg>
        <pc:extLst>
          <p:ext xmlns:p="http://schemas.openxmlformats.org/presentationml/2006/main" uri="{D6D511B9-2390-475A-947B-AFAB55BFBCF1}">
            <pc226:cmChg xmlns:pc226="http://schemas.microsoft.com/office/powerpoint/2022/06/main/command" chg="">
              <pc226:chgData name="Dewi Sandra" userId="S::dsandra@energeia-usa.com::070b1a56-4154-42a3-ae18-9bec65e7e2bd" providerId="AD" clId="Web-{AB6A3376-7213-F1DF-3261-17536BE89FE3}" dt="2024-07-22T17:16:14.192" v="163"/>
              <pc2:cmMkLst xmlns:pc2="http://schemas.microsoft.com/office/powerpoint/2019/9/main/command">
                <pc:docMk/>
                <pc:sldMk cId="2015220180" sldId="2142532184"/>
                <pc2:cmMk id="{413D231C-04E3-4E51-8DA9-190DC9900088}"/>
              </pc2:cmMkLst>
              <pc226:cmRplyChg chg="add">
                <pc226:chgData name="Dewi Sandra" userId="S::dsandra@energeia-usa.com::070b1a56-4154-42a3-ae18-9bec65e7e2bd" providerId="AD" clId="Web-{AB6A3376-7213-F1DF-3261-17536BE89FE3}" dt="2024-07-22T17:16:14.192" v="163"/>
                <pc2:cmRplyMkLst xmlns:pc2="http://schemas.microsoft.com/office/powerpoint/2019/9/main/command">
                  <pc:docMk/>
                  <pc:sldMk cId="2015220180" sldId="2142532184"/>
                  <pc2:cmMk id="{413D231C-04E3-4E51-8DA9-190DC9900088}"/>
                  <pc2:cmRplyMk id="{295DEF89-0497-4F03-B8C5-9471F88FDF9F}"/>
                </pc2:cmRplyMkLst>
              </pc226:cmRplyChg>
            </pc226:cmChg>
            <pc226:cmChg xmlns:pc226="http://schemas.microsoft.com/office/powerpoint/2022/06/main/command" chg="">
              <pc226:chgData name="Dewi Sandra" userId="S::dsandra@energeia-usa.com::070b1a56-4154-42a3-ae18-9bec65e7e2bd" providerId="AD" clId="Web-{AB6A3376-7213-F1DF-3261-17536BE89FE3}" dt="2024-07-22T17:15:17.378" v="102"/>
              <pc2:cmMkLst xmlns:pc2="http://schemas.microsoft.com/office/powerpoint/2019/9/main/command">
                <pc:docMk/>
                <pc:sldMk cId="2015220180" sldId="2142532184"/>
                <pc2:cmMk id="{EC080EAD-DB30-4EAB-9E6D-E1D859E65C4A}"/>
              </pc2:cmMkLst>
              <pc226:cmRplyChg chg="add del">
                <pc226:chgData name="Dewi Sandra" userId="S::dsandra@energeia-usa.com::070b1a56-4154-42a3-ae18-9bec65e7e2bd" providerId="AD" clId="Web-{AB6A3376-7213-F1DF-3261-17536BE89FE3}" dt="2024-07-22T17:15:17.378" v="102"/>
                <pc2:cmRplyMkLst xmlns:pc2="http://schemas.microsoft.com/office/powerpoint/2019/9/main/command">
                  <pc:docMk/>
                  <pc:sldMk cId="2015220180" sldId="2142532184"/>
                  <pc2:cmMk id="{EC080EAD-DB30-4EAB-9E6D-E1D859E65C4A}"/>
                  <pc2:cmRplyMk id="{ECBB5EC0-283D-4F07-AB39-6E1C2CEC77C5}"/>
                </pc2:cmRplyMkLst>
              </pc226:cmRplyChg>
            </pc226:cmChg>
          </p:ext>
        </pc:extLst>
      </pc:sldChg>
    </pc:docChg>
  </pc:docChgLst>
  <pc:docChgLst>
    <pc:chgData name="Juwi Beg" userId="bf7860ea-7650-484c-a06e-be8d07bd353d" providerId="ADAL" clId="{BFED1F2F-33A2-4010-9B49-F9C2F237474B}"/>
    <pc:docChg chg="">
      <pc:chgData name="Juwi Beg" userId="bf7860ea-7650-484c-a06e-be8d07bd353d" providerId="ADAL" clId="{BFED1F2F-33A2-4010-9B49-F9C2F237474B}" dt="2024-07-22T22:58:57.418" v="2" actId="2056"/>
      <pc:docMkLst>
        <pc:docMk/>
      </pc:docMkLst>
      <pc:sldChg chg="modCm">
        <pc:chgData name="Juwi Beg" userId="bf7860ea-7650-484c-a06e-be8d07bd353d" providerId="ADAL" clId="{BFED1F2F-33A2-4010-9B49-F9C2F237474B}" dt="2024-07-22T22:58:57.418" v="2" actId="2056"/>
        <pc:sldMkLst>
          <pc:docMk/>
          <pc:sldMk cId="1068388992" sldId="2142532173"/>
        </pc:sldMkLst>
        <pc:extLst>
          <p:ext xmlns:p="http://schemas.openxmlformats.org/presentationml/2006/main" uri="{D6D511B9-2390-475A-947B-AFAB55BFBCF1}">
            <pc226:cmChg xmlns:pc226="http://schemas.microsoft.com/office/powerpoint/2022/06/main/command" chg="mod">
              <pc226:chgData name="Juwi Beg" userId="bf7860ea-7650-484c-a06e-be8d07bd353d" providerId="ADAL" clId="{BFED1F2F-33A2-4010-9B49-F9C2F237474B}" dt="2024-07-22T22:58:57.418" v="2" actId="2056"/>
              <pc2:cmMkLst xmlns:pc2="http://schemas.microsoft.com/office/powerpoint/2019/9/main/command">
                <pc:docMk/>
                <pc:sldMk cId="1068388992" sldId="2142532173"/>
                <pc2:cmMk id="{C9861178-AE84-4C67-96AE-783D1D2982D2}"/>
              </pc2:cmMkLst>
            </pc226:cmChg>
            <pc226:cmChg xmlns:pc226="http://schemas.microsoft.com/office/powerpoint/2022/06/main/command" chg="mod">
              <pc226:chgData name="Juwi Beg" userId="bf7860ea-7650-484c-a06e-be8d07bd353d" providerId="ADAL" clId="{BFED1F2F-33A2-4010-9B49-F9C2F237474B}" dt="2024-07-22T22:58:57.418" v="2" actId="2056"/>
              <pc2:cmMkLst xmlns:pc2="http://schemas.microsoft.com/office/powerpoint/2019/9/main/command">
                <pc:docMk/>
                <pc:sldMk cId="1068388992" sldId="2142532173"/>
                <pc2:cmMk id="{C41C4190-DBCE-45FE-B14C-2273A704B32C}"/>
              </pc2:cmMkLst>
            </pc226:cmChg>
          </p:ext>
        </pc:extLst>
      </pc:sldChg>
      <pc:sldChg chg="modCm">
        <pc:chgData name="Juwi Beg" userId="bf7860ea-7650-484c-a06e-be8d07bd353d" providerId="ADAL" clId="{BFED1F2F-33A2-4010-9B49-F9C2F237474B}" dt="2024-07-22T21:37:58.970" v="1" actId="2056"/>
        <pc:sldMkLst>
          <pc:docMk/>
          <pc:sldMk cId="1728436266" sldId="2142532177"/>
        </pc:sldMkLst>
        <pc:extLst>
          <p:ext xmlns:p="http://schemas.openxmlformats.org/presentationml/2006/main" uri="{D6D511B9-2390-475A-947B-AFAB55BFBCF1}">
            <pc226:cmChg xmlns:pc226="http://schemas.microsoft.com/office/powerpoint/2022/06/main/command" chg="mod">
              <pc226:chgData name="Juwi Beg" userId="bf7860ea-7650-484c-a06e-be8d07bd353d" providerId="ADAL" clId="{BFED1F2F-33A2-4010-9B49-F9C2F237474B}" dt="2024-07-22T18:27:53.874" v="0"/>
              <pc2:cmMkLst xmlns:pc2="http://schemas.microsoft.com/office/powerpoint/2019/9/main/command">
                <pc:docMk/>
                <pc:sldMk cId="1728436266" sldId="2142532177"/>
                <pc2:cmMk id="{7A432909-D4B3-4A1C-B803-821D80C8C4F2}"/>
              </pc2:cmMkLst>
              <pc226:cmRplyChg chg="add">
                <pc226:chgData name="Juwi Beg" userId="bf7860ea-7650-484c-a06e-be8d07bd353d" providerId="ADAL" clId="{BFED1F2F-33A2-4010-9B49-F9C2F237474B}" dt="2024-07-22T18:27:53.874" v="0"/>
                <pc2:cmRplyMkLst xmlns:pc2="http://schemas.microsoft.com/office/powerpoint/2019/9/main/command">
                  <pc:docMk/>
                  <pc:sldMk cId="1728436266" sldId="2142532177"/>
                  <pc2:cmMk id="{7A432909-D4B3-4A1C-B803-821D80C8C4F2}"/>
                  <pc2:cmRplyMk id="{477AC34C-0C76-468B-9D2D-F5B47C178909}"/>
                </pc2:cmRplyMkLst>
              </pc226:cmRplyChg>
            </pc226:cmChg>
            <pc226:cmChg xmlns:pc226="http://schemas.microsoft.com/office/powerpoint/2022/06/main/command" chg="mod">
              <pc226:chgData name="Juwi Beg" userId="bf7860ea-7650-484c-a06e-be8d07bd353d" providerId="ADAL" clId="{BFED1F2F-33A2-4010-9B49-F9C2F237474B}" dt="2024-07-22T21:37:58.970" v="1" actId="2056"/>
              <pc2:cmMkLst xmlns:pc2="http://schemas.microsoft.com/office/powerpoint/2019/9/main/command">
                <pc:docMk/>
                <pc:sldMk cId="1728436266" sldId="2142532177"/>
                <pc2:cmMk id="{32BCD1F3-43D4-42E6-A6A4-A4B31446D2E6}"/>
              </pc2:cmMkLst>
            </pc226:cmChg>
          </p:ext>
        </pc:extLst>
      </pc:sldChg>
    </pc:docChg>
  </pc:docChgLst>
  <pc:docChgLst>
    <pc:chgData name="Hadi Hosseini" userId="1c7b5882-8fea-4bc6-91b6-6b091709cfa1" providerId="ADAL" clId="{BE3A14AE-4275-40A6-B73B-62A3FC32377C}"/>
    <pc:docChg chg="custSel modSld">
      <pc:chgData name="Hadi Hosseini" userId="1c7b5882-8fea-4bc6-91b6-6b091709cfa1" providerId="ADAL" clId="{BE3A14AE-4275-40A6-B73B-62A3FC32377C}" dt="2024-07-31T06:55:44.812" v="5" actId="20577"/>
      <pc:docMkLst>
        <pc:docMk/>
      </pc:docMkLst>
      <pc:sldChg chg="modSp mod">
        <pc:chgData name="Hadi Hosseini" userId="1c7b5882-8fea-4bc6-91b6-6b091709cfa1" providerId="ADAL" clId="{BE3A14AE-4275-40A6-B73B-62A3FC32377C}" dt="2024-07-31T06:47:13.860" v="3" actId="20577"/>
        <pc:sldMkLst>
          <pc:docMk/>
          <pc:sldMk cId="1287883219" sldId="5250"/>
        </pc:sldMkLst>
        <pc:spChg chg="mod">
          <ac:chgData name="Hadi Hosseini" userId="1c7b5882-8fea-4bc6-91b6-6b091709cfa1" providerId="ADAL" clId="{BE3A14AE-4275-40A6-B73B-62A3FC32377C}" dt="2024-07-31T06:47:13.860" v="3" actId="20577"/>
          <ac:spMkLst>
            <pc:docMk/>
            <pc:sldMk cId="1287883219" sldId="5250"/>
            <ac:spMk id="2" creationId="{2A880531-E5D4-8A6B-1E06-2C185B133ED6}"/>
          </ac:spMkLst>
        </pc:spChg>
      </pc:sldChg>
      <pc:sldChg chg="modSp mod">
        <pc:chgData name="Hadi Hosseini" userId="1c7b5882-8fea-4bc6-91b6-6b091709cfa1" providerId="ADAL" clId="{BE3A14AE-4275-40A6-B73B-62A3FC32377C}" dt="2024-07-31T06:55:44.812" v="5" actId="20577"/>
        <pc:sldMkLst>
          <pc:docMk/>
          <pc:sldMk cId="4116159106" sldId="5255"/>
        </pc:sldMkLst>
        <pc:spChg chg="mod">
          <ac:chgData name="Hadi Hosseini" userId="1c7b5882-8fea-4bc6-91b6-6b091709cfa1" providerId="ADAL" clId="{BE3A14AE-4275-40A6-B73B-62A3FC32377C}" dt="2024-07-31T06:55:44.812" v="5" actId="20577"/>
          <ac:spMkLst>
            <pc:docMk/>
            <pc:sldMk cId="4116159106" sldId="5255"/>
            <ac:spMk id="2" creationId="{D2CDA59A-717C-8ED0-C8D4-474F8A694819}"/>
          </ac:spMkLst>
        </pc:spChg>
      </pc:sldChg>
      <pc:sldChg chg="modSp mod">
        <pc:chgData name="Hadi Hosseini" userId="1c7b5882-8fea-4bc6-91b6-6b091709cfa1" providerId="ADAL" clId="{BE3A14AE-4275-40A6-B73B-62A3FC32377C}" dt="2024-07-31T05:04:25.064" v="1" actId="20577"/>
        <pc:sldMkLst>
          <pc:docMk/>
          <pc:sldMk cId="64338823" sldId="5274"/>
        </pc:sldMkLst>
        <pc:spChg chg="mod">
          <ac:chgData name="Hadi Hosseini" userId="1c7b5882-8fea-4bc6-91b6-6b091709cfa1" providerId="ADAL" clId="{BE3A14AE-4275-40A6-B73B-62A3FC32377C}" dt="2024-07-31T05:04:25.064" v="1" actId="20577"/>
          <ac:spMkLst>
            <pc:docMk/>
            <pc:sldMk cId="64338823" sldId="5274"/>
            <ac:spMk id="17" creationId="{DAB72718-7D1C-C3F6-49CB-578F9F41D161}"/>
          </ac:spMkLst>
        </pc:spChg>
      </pc:sldChg>
      <pc:sldChg chg="modSp mod">
        <pc:chgData name="Hadi Hosseini" userId="1c7b5882-8fea-4bc6-91b6-6b091709cfa1" providerId="ADAL" clId="{BE3A14AE-4275-40A6-B73B-62A3FC32377C}" dt="2024-07-31T06:48:50.959" v="4" actId="14100"/>
        <pc:sldMkLst>
          <pc:docMk/>
          <pc:sldMk cId="1160691786" sldId="2142532176"/>
        </pc:sldMkLst>
        <pc:picChg chg="mod">
          <ac:chgData name="Hadi Hosseini" userId="1c7b5882-8fea-4bc6-91b6-6b091709cfa1" providerId="ADAL" clId="{BE3A14AE-4275-40A6-B73B-62A3FC32377C}" dt="2024-07-31T06:48:50.959" v="4" actId="14100"/>
          <ac:picMkLst>
            <pc:docMk/>
            <pc:sldMk cId="1160691786" sldId="2142532176"/>
            <ac:picMk id="28" creationId="{31D35ADE-4346-EE61-A5D1-4B80E0EC58B5}"/>
          </ac:picMkLst>
        </pc:picChg>
      </pc:sldChg>
      <pc:sldChg chg="modSp mod">
        <pc:chgData name="Hadi Hosseini" userId="1c7b5882-8fea-4bc6-91b6-6b091709cfa1" providerId="ADAL" clId="{BE3A14AE-4275-40A6-B73B-62A3FC32377C}" dt="2024-07-31T02:45:49.105" v="0" actId="313"/>
        <pc:sldMkLst>
          <pc:docMk/>
          <pc:sldMk cId="2840004694" sldId="2142532179"/>
        </pc:sldMkLst>
        <pc:graphicFrameChg chg="modGraphic">
          <ac:chgData name="Hadi Hosseini" userId="1c7b5882-8fea-4bc6-91b6-6b091709cfa1" providerId="ADAL" clId="{BE3A14AE-4275-40A6-B73B-62A3FC32377C}" dt="2024-07-31T02:45:49.105" v="0" actId="313"/>
          <ac:graphicFrameMkLst>
            <pc:docMk/>
            <pc:sldMk cId="2840004694" sldId="2142532179"/>
            <ac:graphicFrameMk id="9" creationId="{90783574-9506-A6F8-04B8-DD33D3A38082}"/>
          </ac:graphicFrameMkLst>
        </pc:graphicFrameChg>
      </pc:sldChg>
      <pc:sldChg chg="modSp mod">
        <pc:chgData name="Hadi Hosseini" userId="1c7b5882-8fea-4bc6-91b6-6b091709cfa1" providerId="ADAL" clId="{BE3A14AE-4275-40A6-B73B-62A3FC32377C}" dt="2024-07-31T05:34:32.602" v="2" actId="1076"/>
        <pc:sldMkLst>
          <pc:docMk/>
          <pc:sldMk cId="4116346375" sldId="2142532186"/>
        </pc:sldMkLst>
        <pc:spChg chg="mod">
          <ac:chgData name="Hadi Hosseini" userId="1c7b5882-8fea-4bc6-91b6-6b091709cfa1" providerId="ADAL" clId="{BE3A14AE-4275-40A6-B73B-62A3FC32377C}" dt="2024-07-31T05:34:32.602" v="2" actId="1076"/>
          <ac:spMkLst>
            <pc:docMk/>
            <pc:sldMk cId="4116346375" sldId="2142532186"/>
            <ac:spMk id="21" creationId="{944DC274-E114-5313-008C-1145E7C7AF70}"/>
          </ac:spMkLst>
        </pc:spChg>
      </pc:sldChg>
    </pc:docChg>
  </pc:docChgLst>
  <pc:docChgLst>
    <pc:chgData name="Hadi Hosseini" userId="S::hhosseini@energeia.com.au::1c7b5882-8fea-4bc6-91b6-6b091709cfa1" providerId="AD" clId="Web-{D4BCA207-83E8-DF7D-D99D-6223CBAE3673}"/>
    <pc:docChg chg="modSld sldOrd">
      <pc:chgData name="Hadi Hosseini" userId="S::hhosseini@energeia.com.au::1c7b5882-8fea-4bc6-91b6-6b091709cfa1" providerId="AD" clId="Web-{D4BCA207-83E8-DF7D-D99D-6223CBAE3673}" dt="2024-08-02T04:28:40.952" v="3" actId="14100"/>
      <pc:docMkLst>
        <pc:docMk/>
      </pc:docMkLst>
      <pc:sldChg chg="modSp">
        <pc:chgData name="Hadi Hosseini" userId="S::hhosseini@energeia.com.au::1c7b5882-8fea-4bc6-91b6-6b091709cfa1" providerId="AD" clId="Web-{D4BCA207-83E8-DF7D-D99D-6223CBAE3673}" dt="2024-08-02T04:28:40.952" v="3" actId="14100"/>
        <pc:sldMkLst>
          <pc:docMk/>
          <pc:sldMk cId="3010683670" sldId="2142532178"/>
        </pc:sldMkLst>
        <pc:spChg chg="mod">
          <ac:chgData name="Hadi Hosseini" userId="S::hhosseini@energeia.com.au::1c7b5882-8fea-4bc6-91b6-6b091709cfa1" providerId="AD" clId="Web-{D4BCA207-83E8-DF7D-D99D-6223CBAE3673}" dt="2024-08-02T04:28:40.952" v="3" actId="14100"/>
          <ac:spMkLst>
            <pc:docMk/>
            <pc:sldMk cId="3010683670" sldId="2142532178"/>
            <ac:spMk id="8" creationId="{45978B8E-0D17-966B-1453-1B2B833121F2}"/>
          </ac:spMkLst>
        </pc:spChg>
      </pc:sldChg>
      <pc:sldChg chg="modSp">
        <pc:chgData name="Hadi Hosseini" userId="S::hhosseini@energeia.com.au::1c7b5882-8fea-4bc6-91b6-6b091709cfa1" providerId="AD" clId="Web-{D4BCA207-83E8-DF7D-D99D-6223CBAE3673}" dt="2024-08-02T03:27:34.939" v="2" actId="1076"/>
        <pc:sldMkLst>
          <pc:docMk/>
          <pc:sldMk cId="607764500" sldId="2142532180"/>
        </pc:sldMkLst>
        <pc:spChg chg="mod">
          <ac:chgData name="Hadi Hosseini" userId="S::hhosseini@energeia.com.au::1c7b5882-8fea-4bc6-91b6-6b091709cfa1" providerId="AD" clId="Web-{D4BCA207-83E8-DF7D-D99D-6223CBAE3673}" dt="2024-08-02T03:27:34.939" v="2" actId="1076"/>
          <ac:spMkLst>
            <pc:docMk/>
            <pc:sldMk cId="607764500" sldId="2142532180"/>
            <ac:spMk id="20" creationId="{866A0F8C-22F9-6F57-9B2C-6879921FE0C6}"/>
          </ac:spMkLst>
        </pc:spChg>
      </pc:sldChg>
      <pc:sldChg chg="ord">
        <pc:chgData name="Hadi Hosseini" userId="S::hhosseini@energeia.com.au::1c7b5882-8fea-4bc6-91b6-6b091709cfa1" providerId="AD" clId="Web-{D4BCA207-83E8-DF7D-D99D-6223CBAE3673}" dt="2024-08-02T03:06:14.213" v="0"/>
        <pc:sldMkLst>
          <pc:docMk/>
          <pc:sldMk cId="4116346375" sldId="2142532186"/>
        </pc:sldMkLst>
      </pc:sldChg>
    </pc:docChg>
  </pc:docChgLst>
  <pc:docChgLst>
    <pc:chgData name="Sarah Jeffries" userId="S::sjeffries@energeia.com.au::019ed026-2d60-46fe-b886-4d09a06979e8" providerId="AD" clId="Web-{14E65F0F-CFA7-0914-721D-D3169D671E60}"/>
    <pc:docChg chg="">
      <pc:chgData name="Sarah Jeffries" userId="S::sjeffries@energeia.com.au::019ed026-2d60-46fe-b886-4d09a06979e8" providerId="AD" clId="Web-{14E65F0F-CFA7-0914-721D-D3169D671E60}" dt="2024-07-23T22:16:21.617" v="0"/>
      <pc:docMkLst>
        <pc:docMk/>
      </pc:docMkLst>
      <pc:sldChg chg="modCm">
        <pc:chgData name="Sarah Jeffries" userId="S::sjeffries@energeia.com.au::019ed026-2d60-46fe-b886-4d09a06979e8" providerId="AD" clId="Web-{14E65F0F-CFA7-0914-721D-D3169D671E60}" dt="2024-07-23T22:16:21.617" v="0"/>
        <pc:sldMkLst>
          <pc:docMk/>
          <pc:sldMk cId="4034963662" sldId="2142532116"/>
        </pc:sldMkLst>
        <pc:extLst>
          <p:ext xmlns:p="http://schemas.openxmlformats.org/presentationml/2006/main" uri="{D6D511B9-2390-475A-947B-AFAB55BFBCF1}">
            <pc226:cmChg xmlns:pc226="http://schemas.microsoft.com/office/powerpoint/2022/06/main/command" chg="">
              <pc226:chgData name="Sarah Jeffries" userId="S::sjeffries@energeia.com.au::019ed026-2d60-46fe-b886-4d09a06979e8" providerId="AD" clId="Web-{14E65F0F-CFA7-0914-721D-D3169D671E60}" dt="2024-07-23T22:16:21.617" v="0"/>
              <pc2:cmMkLst xmlns:pc2="http://schemas.microsoft.com/office/powerpoint/2019/9/main/command">
                <pc:docMk/>
                <pc:sldMk cId="4034963662" sldId="2142532116"/>
                <pc2:cmMk id="{BC591E93-A6F8-49CC-9890-AE75C14CF594}"/>
              </pc2:cmMkLst>
              <pc226:cmRplyChg chg="add">
                <pc226:chgData name="Sarah Jeffries" userId="S::sjeffries@energeia.com.au::019ed026-2d60-46fe-b886-4d09a06979e8" providerId="AD" clId="Web-{14E65F0F-CFA7-0914-721D-D3169D671E60}" dt="2024-07-23T22:16:21.617" v="0"/>
                <pc2:cmRplyMkLst xmlns:pc2="http://schemas.microsoft.com/office/powerpoint/2019/9/main/command">
                  <pc:docMk/>
                  <pc:sldMk cId="4034963662" sldId="2142532116"/>
                  <pc2:cmMk id="{BC591E93-A6F8-49CC-9890-AE75C14CF594}"/>
                  <pc2:cmRplyMk id="{3DCBB027-434B-4BB6-A8A9-73937FE1F3AC}"/>
                </pc2:cmRplyMkLst>
              </pc226:cmRplyChg>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nergeiapl-my.sharepoint.com/personal/files_energeia_com_au/Documents/Home/Marketing/Webinars/14.%20Gas%20Decom%20Stats%20and%20Impacts%20Jul%2024/Research/Archive/Databook-Gas%20Sector%20Decarbonisation_AU_Webinar_240723v1D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energeiapl-my.sharepoint.com/personal/files_energeia_com_au/Documents/Home/Marketing/Webinars/14.%20Gas%20Decom%20Stats%20and%20Impacts%20Jul%2024/Research/Archive/Databook-Gas%20Sector%20Decarbonisation_AU_Webinar_240724v1D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nergeiapl-my.sharepoint.com/personal/files_energeia-usa_com/Documents/Home/Projects/P_SJCE%20BE%20Nov%2023/P_SJCE%20BE%20Roadmap%20Nov%2023/Research/1.%20Archive/SJCE%20BE%20Roadmaps%20&amp;%20Programs%20Database%20240115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nergeiapl-my.sharepoint.com/personal/dsandra_energeia-usa_com/Documents/Desktop/Databook-Gas%20Sector%20Decarbonisation_AU_Webinar_240724v1D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4.3908290875405279E-2"/>
          <c:y val="3.7735849056603772E-2"/>
          <c:w val="0.94628778755596732"/>
          <c:h val="0.7054986522911052"/>
        </c:manualLayout>
      </c:layout>
      <c:lineChart>
        <c:grouping val="standard"/>
        <c:varyColors val="0"/>
        <c:ser>
          <c:idx val="4"/>
          <c:order val="3"/>
          <c:tx>
            <c:strRef>
              <c:f>'Slide 17 Hydrogen and RNG'!$F$21</c:f>
              <c:strCache>
                <c:ptCount val="1"/>
                <c:pt idx="0">
                  <c:v>RNG </c:v>
                </c:pt>
              </c:strCache>
            </c:strRef>
          </c:tx>
          <c:spPr>
            <a:ln w="22225" cap="rnd" cmpd="sng" algn="ctr">
              <a:solidFill>
                <a:srgbClr val="4F81BD">
                  <a:lumMod val="100000"/>
                </a:srgbClr>
              </a:solidFill>
              <a:prstDash val="solid"/>
              <a:round/>
              <a:headEnd type="none" w="med" len="med"/>
              <a:tailEnd type="none" w="med" len="med"/>
            </a:ln>
            <a:effectLst/>
          </c:spPr>
          <c:marker>
            <c:symbol val="none"/>
          </c:marker>
          <c:cat>
            <c:numRef>
              <c:f>'Slide 17 Hydrogen and RNG'!$B$22:$B$40</c:f>
              <c:numCache>
                <c:formatCode>General</c:formatCode>
                <c:ptCount val="1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numCache>
            </c:numRef>
          </c:cat>
          <c:val>
            <c:numRef>
              <c:f>'Slide 17 Hydrogen and RNG'!$F$22:$F$40</c:f>
              <c:numCache>
                <c:formatCode>_-"$"* #,##0.0_-;\-"$"* #,##0.0_-;_-"$"* "-"??_-;_-@_-</c:formatCode>
                <c:ptCount val="19"/>
                <c:pt idx="0">
                  <c:v>88.5</c:v>
                </c:pt>
                <c:pt idx="1">
                  <c:v>89.672913646717745</c:v>
                </c:pt>
                <c:pt idx="2">
                  <c:v>90.845827293435505</c:v>
                </c:pt>
                <c:pt idx="3">
                  <c:v>92.018740940153251</c:v>
                </c:pt>
                <c:pt idx="4">
                  <c:v>97.571753986332595</c:v>
                </c:pt>
                <c:pt idx="5">
                  <c:v>103.12476703251194</c:v>
                </c:pt>
                <c:pt idx="6">
                  <c:v>108.67778007869126</c:v>
                </c:pt>
                <c:pt idx="7">
                  <c:v>114.23079312487057</c:v>
                </c:pt>
                <c:pt idx="8">
                  <c:v>119.78380617104992</c:v>
                </c:pt>
                <c:pt idx="9">
                  <c:v>124.16390557051152</c:v>
                </c:pt>
                <c:pt idx="10">
                  <c:v>128.56233174570309</c:v>
                </c:pt>
                <c:pt idx="11">
                  <c:v>132.96075792089462</c:v>
                </c:pt>
                <c:pt idx="12">
                  <c:v>137.35918409608618</c:v>
                </c:pt>
                <c:pt idx="13">
                  <c:v>141.75761027127771</c:v>
                </c:pt>
                <c:pt idx="14">
                  <c:v>144.08511078898326</c:v>
                </c:pt>
                <c:pt idx="15">
                  <c:v>146.41261130668877</c:v>
                </c:pt>
                <c:pt idx="16">
                  <c:v>148.75843860012426</c:v>
                </c:pt>
                <c:pt idx="17">
                  <c:v>151.08593911782978</c:v>
                </c:pt>
                <c:pt idx="18">
                  <c:v>153.43176641126527</c:v>
                </c:pt>
              </c:numCache>
            </c:numRef>
          </c:val>
          <c:smooth val="0"/>
          <c:extLst>
            <c:ext xmlns:c16="http://schemas.microsoft.com/office/drawing/2014/chart" uri="{C3380CC4-5D6E-409C-BE32-E72D297353CC}">
              <c16:uniqueId val="{00000000-9FC3-4E2C-B9D4-683752701DBE}"/>
            </c:ext>
          </c:extLst>
        </c:ser>
        <c:ser>
          <c:idx val="6"/>
          <c:order val="4"/>
          <c:tx>
            <c:strRef>
              <c:f>'Slide 17 Hydrogen and RNG'!$H$21</c:f>
              <c:strCache>
                <c:ptCount val="1"/>
                <c:pt idx="0">
                  <c:v>Hydrogen without Subsidies</c:v>
                </c:pt>
              </c:strCache>
            </c:strRef>
          </c:tx>
          <c:spPr>
            <a:ln w="22225" cap="rnd" cmpd="sng" algn="ctr">
              <a:solidFill>
                <a:srgbClr val="B287E9">
                  <a:lumMod val="100000"/>
                </a:srgbClr>
              </a:solidFill>
              <a:prstDash val="solid"/>
              <a:round/>
              <a:headEnd type="none" w="med" len="med"/>
              <a:tailEnd type="none" w="med" len="med"/>
            </a:ln>
            <a:effectLst/>
          </c:spPr>
          <c:marker>
            <c:symbol val="none"/>
          </c:marker>
          <c:cat>
            <c:numRef>
              <c:f>'Slide 17 Hydrogen and RNG'!$B$22:$B$40</c:f>
              <c:numCache>
                <c:formatCode>General</c:formatCode>
                <c:ptCount val="1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numCache>
            </c:numRef>
          </c:cat>
          <c:val>
            <c:numRef>
              <c:f>'Slide 17 Hydrogen and RNG'!$H$22:$H$40</c:f>
              <c:numCache>
                <c:formatCode>_-"$"* #,##0.0_-;\-"$"* #,##0.0_-;_-"$"* "-"??_-;_-@_-</c:formatCode>
                <c:ptCount val="19"/>
                <c:pt idx="0">
                  <c:v>271</c:v>
                </c:pt>
                <c:pt idx="1">
                  <c:v>250.55915974596971</c:v>
                </c:pt>
                <c:pt idx="2">
                  <c:v>230.11831949193945</c:v>
                </c:pt>
                <c:pt idx="3">
                  <c:v>230.11831949193945</c:v>
                </c:pt>
                <c:pt idx="4">
                  <c:v>221.77782120175868</c:v>
                </c:pt>
                <c:pt idx="5">
                  <c:v>213.41084513922814</c:v>
                </c:pt>
                <c:pt idx="6">
                  <c:v>205.0438690766976</c:v>
                </c:pt>
                <c:pt idx="7">
                  <c:v>196.70337078651687</c:v>
                </c:pt>
                <c:pt idx="8">
                  <c:v>188.3363947239863</c:v>
                </c:pt>
                <c:pt idx="9">
                  <c:v>184.44416218856861</c:v>
                </c:pt>
                <c:pt idx="10">
                  <c:v>180.55192965315095</c:v>
                </c:pt>
                <c:pt idx="11">
                  <c:v>176.63321934538348</c:v>
                </c:pt>
                <c:pt idx="12">
                  <c:v>172.74098680996579</c:v>
                </c:pt>
                <c:pt idx="13">
                  <c:v>168.84875427454816</c:v>
                </c:pt>
                <c:pt idx="14">
                  <c:v>164.93004396678069</c:v>
                </c:pt>
                <c:pt idx="15">
                  <c:v>161.037811431363</c:v>
                </c:pt>
                <c:pt idx="16">
                  <c:v>157.14557889594533</c:v>
                </c:pt>
                <c:pt idx="17">
                  <c:v>153.25334636052767</c:v>
                </c:pt>
                <c:pt idx="18">
                  <c:v>149.3346360527602</c:v>
                </c:pt>
              </c:numCache>
            </c:numRef>
          </c:val>
          <c:smooth val="0"/>
          <c:extLst>
            <c:ext xmlns:c16="http://schemas.microsoft.com/office/drawing/2014/chart" uri="{C3380CC4-5D6E-409C-BE32-E72D297353CC}">
              <c16:uniqueId val="{00000001-9FC3-4E2C-B9D4-683752701DBE}"/>
            </c:ext>
          </c:extLst>
        </c:ser>
        <c:ser>
          <c:idx val="7"/>
          <c:order val="5"/>
          <c:tx>
            <c:strRef>
              <c:f>'Slide 17 Hydrogen and RNG'!$I$21</c:f>
              <c:strCache>
                <c:ptCount val="1"/>
                <c:pt idx="0">
                  <c:v>Natural Gas</c:v>
                </c:pt>
              </c:strCache>
            </c:strRef>
          </c:tx>
          <c:spPr>
            <a:ln w="22225" cap="rnd" cmpd="sng" algn="ctr">
              <a:solidFill>
                <a:srgbClr val="969696">
                  <a:lumMod val="100000"/>
                </a:srgbClr>
              </a:solidFill>
              <a:prstDash val="solid"/>
              <a:round/>
              <a:headEnd type="none" w="med" len="med"/>
              <a:tailEnd type="none" w="med" len="med"/>
            </a:ln>
            <a:effectLst/>
          </c:spPr>
          <c:marker>
            <c:symbol val="none"/>
          </c:marker>
          <c:cat>
            <c:numRef>
              <c:f>'Slide 17 Hydrogen and RNG'!$B$22:$B$40</c:f>
              <c:numCache>
                <c:formatCode>General</c:formatCode>
                <c:ptCount val="1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numCache>
            </c:numRef>
          </c:cat>
          <c:val>
            <c:numRef>
              <c:f>'Slide 17 Hydrogen and RNG'!$I$22:$I$40</c:f>
              <c:numCache>
                <c:formatCode>_-"$"* #,##0.0_-;\-"$"* #,##0.0_-;_-"$"* "-"??_-;_-@_-</c:formatCode>
                <c:ptCount val="19"/>
                <c:pt idx="0">
                  <c:v>29</c:v>
                </c:pt>
                <c:pt idx="1">
                  <c:v>27.457142857142856</c:v>
                </c:pt>
                <c:pt idx="2">
                  <c:v>31.857142857142861</c:v>
                </c:pt>
                <c:pt idx="3">
                  <c:v>34.028571428571425</c:v>
                </c:pt>
                <c:pt idx="4">
                  <c:v>34.457142857142856</c:v>
                </c:pt>
                <c:pt idx="5">
                  <c:v>35.199999999999996</c:v>
                </c:pt>
                <c:pt idx="6">
                  <c:v>36.685714285714276</c:v>
                </c:pt>
                <c:pt idx="7">
                  <c:v>40.142857142857132</c:v>
                </c:pt>
                <c:pt idx="8">
                  <c:v>42.742857142857133</c:v>
                </c:pt>
                <c:pt idx="9">
                  <c:v>44.199999999999989</c:v>
                </c:pt>
                <c:pt idx="10">
                  <c:v>44.628571428571412</c:v>
                </c:pt>
                <c:pt idx="11">
                  <c:v>46.28571428571427</c:v>
                </c:pt>
                <c:pt idx="12">
                  <c:v>47.028571428571418</c:v>
                </c:pt>
                <c:pt idx="13">
                  <c:v>48.571428571428555</c:v>
                </c:pt>
                <c:pt idx="14">
                  <c:v>50.028571428571425</c:v>
                </c:pt>
                <c:pt idx="15">
                  <c:v>51.228571428571414</c:v>
                </c:pt>
                <c:pt idx="16">
                  <c:v>52.885714285714279</c:v>
                </c:pt>
                <c:pt idx="17">
                  <c:v>56.142857142857125</c:v>
                </c:pt>
                <c:pt idx="18">
                  <c:v>59.399999999999984</c:v>
                </c:pt>
              </c:numCache>
            </c:numRef>
          </c:val>
          <c:smooth val="0"/>
          <c:extLst>
            <c:ext xmlns:c16="http://schemas.microsoft.com/office/drawing/2014/chart" uri="{C3380CC4-5D6E-409C-BE32-E72D297353CC}">
              <c16:uniqueId val="{00000002-9FC3-4E2C-B9D4-683752701DBE}"/>
            </c:ext>
          </c:extLst>
        </c:ser>
        <c:dLbls>
          <c:showLegendKey val="0"/>
          <c:showVal val="0"/>
          <c:showCatName val="0"/>
          <c:showSerName val="0"/>
          <c:showPercent val="0"/>
          <c:showBubbleSize val="0"/>
        </c:dLbls>
        <c:smooth val="0"/>
        <c:axId val="1164698384"/>
        <c:axId val="1164698864"/>
        <c:extLst>
          <c:ext xmlns:c15="http://schemas.microsoft.com/office/drawing/2012/chart" uri="{02D57815-91ED-43cb-92C2-25804820EDAC}">
            <c15:filteredLineSeries>
              <c15:ser>
                <c:idx val="1"/>
                <c:order val="0"/>
                <c:tx>
                  <c:strRef>
                    <c:extLst>
                      <c:ext uri="{02D57815-91ED-43cb-92C2-25804820EDAC}">
                        <c15:formulaRef>
                          <c15:sqref>'Slide 17 Hydrogen and RNG'!$C$21</c15:sqref>
                        </c15:formulaRef>
                      </c:ext>
                    </c:extLst>
                    <c:strCache>
                      <c:ptCount val="1"/>
                      <c:pt idx="0">
                        <c:v>Ethanol</c:v>
                      </c:pt>
                    </c:strCache>
                  </c:strRef>
                </c:tx>
                <c:spPr>
                  <a:ln w="22225" cap="rnd" cmpd="sng" algn="ctr">
                    <a:solidFill>
                      <a:srgbClr val="C0504D">
                        <a:lumMod val="100000"/>
                      </a:srgbClr>
                    </a:solidFill>
                    <a:prstDash val="solid"/>
                    <a:round/>
                    <a:headEnd type="none" w="med" len="med"/>
                    <a:tailEnd type="none" w="med" len="med"/>
                  </a:ln>
                  <a:effectLst/>
                </c:spPr>
                <c:marker>
                  <c:symbol val="none"/>
                </c:marker>
                <c:cat>
                  <c:numRef>
                    <c:extLst>
                      <c:ext uri="{02D57815-91ED-43cb-92C2-25804820EDAC}">
                        <c15:formulaRef>
                          <c15:sqref>'Slide 17 Hydrogen and RNG'!$B$22:$B$40</c15:sqref>
                        </c15:formulaRef>
                      </c:ext>
                    </c:extLst>
                    <c:numCache>
                      <c:formatCode>General</c:formatCode>
                      <c:ptCount val="1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numCache>
                  </c:numRef>
                </c:cat>
                <c:val>
                  <c:numRef>
                    <c:extLst>
                      <c:ext uri="{02D57815-91ED-43cb-92C2-25804820EDAC}">
                        <c15:formulaRef>
                          <c15:sqref>'Slide 17 Hydrogen and RNG'!$C$22:$C$40</c15:sqref>
                        </c15:formulaRef>
                      </c:ext>
                    </c:extLst>
                    <c:numCache>
                      <c:formatCode>_-"$"* #,##0.0_-;\-"$"* #,##0.0_-;_-"$"* "-"??_-;_-@_-</c:formatCode>
                      <c:ptCount val="19"/>
                      <c:pt idx="0">
                        <c:v>167.5</c:v>
                      </c:pt>
                      <c:pt idx="1">
                        <c:v>174.5240848753017</c:v>
                      </c:pt>
                      <c:pt idx="2">
                        <c:v>174.5240848753017</c:v>
                      </c:pt>
                      <c:pt idx="3">
                        <c:v>179.18996379726468</c:v>
                      </c:pt>
                      <c:pt idx="4">
                        <c:v>179.18996379726468</c:v>
                      </c:pt>
                      <c:pt idx="5">
                        <c:v>181.53132542236526</c:v>
                      </c:pt>
                      <c:pt idx="6">
                        <c:v>182.71042839903461</c:v>
                      </c:pt>
                      <c:pt idx="7">
                        <c:v>186.21404867256638</c:v>
                      </c:pt>
                      <c:pt idx="8">
                        <c:v>186.21404867256638</c:v>
                      </c:pt>
                      <c:pt idx="9">
                        <c:v>190.69463998390992</c:v>
                      </c:pt>
                      <c:pt idx="10">
                        <c:v>193.49079847144012</c:v>
                      </c:pt>
                      <c:pt idx="11">
                        <c:v>196.28695695897028</c:v>
                      </c:pt>
                      <c:pt idx="12">
                        <c:v>199.06627111826231</c:v>
                      </c:pt>
                      <c:pt idx="13">
                        <c:v>201.86242960579247</c:v>
                      </c:pt>
                      <c:pt idx="14">
                        <c:v>204.65858809332263</c:v>
                      </c:pt>
                      <c:pt idx="15">
                        <c:v>207.4547465808528</c:v>
                      </c:pt>
                      <c:pt idx="16">
                        <c:v>210.23406074014486</c:v>
                      </c:pt>
                      <c:pt idx="17">
                        <c:v>213.03021922767502</c:v>
                      </c:pt>
                      <c:pt idx="18">
                        <c:v>215.82637771520518</c:v>
                      </c:pt>
                    </c:numCache>
                  </c:numRef>
                </c:val>
                <c:smooth val="0"/>
                <c:extLst>
                  <c:ext xmlns:c16="http://schemas.microsoft.com/office/drawing/2014/chart" uri="{C3380CC4-5D6E-409C-BE32-E72D297353CC}">
                    <c16:uniqueId val="{00000003-9FC3-4E2C-B9D4-683752701DBE}"/>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'Slide 17 Hydrogen and RNG'!$D$21</c15:sqref>
                        </c15:formulaRef>
                      </c:ext>
                    </c:extLst>
                    <c:strCache>
                      <c:ptCount val="1"/>
                      <c:pt idx="0">
                        <c:v>Biodiesel</c:v>
                      </c:pt>
                    </c:strCache>
                  </c:strRef>
                </c:tx>
                <c:spPr>
                  <a:ln w="22225" cap="rnd" cmpd="sng" algn="ctr">
                    <a:solidFill>
                      <a:srgbClr val="F79646">
                        <a:lumMod val="100000"/>
                      </a:srgbClr>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'Slide 17 Hydrogen and RNG'!$B$22:$B$40</c15:sqref>
                        </c15:formulaRef>
                      </c:ext>
                    </c:extLst>
                    <c:numCache>
                      <c:formatCode>General</c:formatCode>
                      <c:ptCount val="1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numCache>
                  </c:numRef>
                </c:cat>
                <c:val>
                  <c:numRef>
                    <c:extLst xmlns:c15="http://schemas.microsoft.com/office/drawing/2012/chart">
                      <c:ext xmlns:c15="http://schemas.microsoft.com/office/drawing/2012/chart" uri="{02D57815-91ED-43cb-92C2-25804820EDAC}">
                        <c15:formulaRef>
                          <c15:sqref>'Slide 17 Hydrogen and RNG'!$D$22:$D$40</c15:sqref>
                        </c15:formulaRef>
                      </c:ext>
                    </c:extLst>
                    <c:numCache>
                      <c:formatCode>_-"$"* #,##0.0_-;\-"$"* #,##0.0_-;_-"$"* "-"??_-;_-@_-</c:formatCode>
                      <c:ptCount val="19"/>
                      <c:pt idx="0">
                        <c:v>135</c:v>
                      </c:pt>
                      <c:pt idx="1">
                        <c:v>138.2833500960044</c:v>
                      </c:pt>
                      <c:pt idx="2">
                        <c:v>137.74023955380818</c:v>
                      </c:pt>
                      <c:pt idx="3">
                        <c:v>138.82646063820059</c:v>
                      </c:pt>
                      <c:pt idx="4">
                        <c:v>138.28335009600437</c:v>
                      </c:pt>
                      <c:pt idx="5">
                        <c:v>138.28335009600437</c:v>
                      </c:pt>
                      <c:pt idx="6">
                        <c:v>139.36957118039678</c:v>
                      </c:pt>
                      <c:pt idx="7">
                        <c:v>139.36957118039678</c:v>
                      </c:pt>
                      <c:pt idx="8">
                        <c:v>138.82646063820056</c:v>
                      </c:pt>
                      <c:pt idx="9">
                        <c:v>142.81338575477733</c:v>
                      </c:pt>
                      <c:pt idx="10">
                        <c:v>143.82554631068845</c:v>
                      </c:pt>
                      <c:pt idx="11">
                        <c:v>144.82536344518601</c:v>
                      </c:pt>
                      <c:pt idx="12">
                        <c:v>145.83752400109714</c:v>
                      </c:pt>
                      <c:pt idx="13">
                        <c:v>146.84968455700826</c:v>
                      </c:pt>
                      <c:pt idx="14">
                        <c:v>147.84950169150582</c:v>
                      </c:pt>
                      <c:pt idx="15">
                        <c:v>148.86166224741694</c:v>
                      </c:pt>
                      <c:pt idx="16">
                        <c:v>149.86147938191453</c:v>
                      </c:pt>
                      <c:pt idx="17">
                        <c:v>150.87363993782566</c:v>
                      </c:pt>
                      <c:pt idx="18">
                        <c:v>151.88580049373675</c:v>
                      </c:pt>
                    </c:numCache>
                  </c:numRef>
                </c:val>
                <c:smooth val="0"/>
                <c:extLst xmlns:c15="http://schemas.microsoft.com/office/drawing/2012/chart">
                  <c:ext xmlns:c16="http://schemas.microsoft.com/office/drawing/2014/chart" uri="{C3380CC4-5D6E-409C-BE32-E72D297353CC}">
                    <c16:uniqueId val="{00000004-9FC3-4E2C-B9D4-683752701DBE}"/>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'Slide 17 Hydrogen and RNG'!$E$21</c15:sqref>
                        </c15:formulaRef>
                      </c:ext>
                    </c:extLst>
                    <c:strCache>
                      <c:ptCount val="1"/>
                      <c:pt idx="0">
                        <c:v>Renewable Diesel</c:v>
                      </c:pt>
                    </c:strCache>
                  </c:strRef>
                </c:tx>
                <c:spPr>
                  <a:ln w="22225" cap="rnd" cmpd="sng" algn="ctr">
                    <a:solidFill>
                      <a:srgbClr val="9BBB59">
                        <a:lumMod val="100000"/>
                      </a:srgbClr>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'Slide 17 Hydrogen and RNG'!$B$22:$B$40</c15:sqref>
                        </c15:formulaRef>
                      </c:ext>
                    </c:extLst>
                    <c:numCache>
                      <c:formatCode>General</c:formatCode>
                      <c:ptCount val="1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numCache>
                  </c:numRef>
                </c:cat>
                <c:val>
                  <c:numRef>
                    <c:extLst xmlns:c15="http://schemas.microsoft.com/office/drawing/2012/chart">
                      <c:ext xmlns:c15="http://schemas.microsoft.com/office/drawing/2012/chart" uri="{02D57815-91ED-43cb-92C2-25804820EDAC}">
                        <c15:formulaRef>
                          <c15:sqref>'Slide 17 Hydrogen and RNG'!$E$22:$E$40</c15:sqref>
                        </c15:formulaRef>
                      </c:ext>
                    </c:extLst>
                    <c:numCache>
                      <c:formatCode>_-"$"* #,##0.0_-;\-"$"* #,##0.0_-;_-"$"* "-"??_-;_-@_-</c:formatCode>
                      <c:ptCount val="19"/>
                      <c:pt idx="0">
                        <c:v>133</c:v>
                      </c:pt>
                      <c:pt idx="1">
                        <c:v>137.13683490942236</c:v>
                      </c:pt>
                      <c:pt idx="2">
                        <c:v>141.28882306027117</c:v>
                      </c:pt>
                      <c:pt idx="3">
                        <c:v>145.42565796969353</c:v>
                      </c:pt>
                      <c:pt idx="4">
                        <c:v>149.57764612054237</c:v>
                      </c:pt>
                      <c:pt idx="5">
                        <c:v>153.71448102996473</c:v>
                      </c:pt>
                      <c:pt idx="6">
                        <c:v>157.86646918081357</c:v>
                      </c:pt>
                      <c:pt idx="7">
                        <c:v>162.01845733166238</c:v>
                      </c:pt>
                      <c:pt idx="8">
                        <c:v>166.15529224108474</c:v>
                      </c:pt>
                      <c:pt idx="9">
                        <c:v>170.30728039193355</c:v>
                      </c:pt>
                      <c:pt idx="10">
                        <c:v>174.44411530135594</c:v>
                      </c:pt>
                      <c:pt idx="11">
                        <c:v>178.59610345220474</c:v>
                      </c:pt>
                      <c:pt idx="12">
                        <c:v>182.73293836162711</c:v>
                      </c:pt>
                      <c:pt idx="13">
                        <c:v>186.88492651247591</c:v>
                      </c:pt>
                      <c:pt idx="14">
                        <c:v>191.03691466332472</c:v>
                      </c:pt>
                      <c:pt idx="15">
                        <c:v>195.17374957274711</c:v>
                      </c:pt>
                      <c:pt idx="16">
                        <c:v>199.32573772359592</c:v>
                      </c:pt>
                      <c:pt idx="17">
                        <c:v>203.46257263301831</c:v>
                      </c:pt>
                      <c:pt idx="18">
                        <c:v>207.61456078386709</c:v>
                      </c:pt>
                    </c:numCache>
                  </c:numRef>
                </c:val>
                <c:smooth val="0"/>
                <c:extLst xmlns:c15="http://schemas.microsoft.com/office/drawing/2012/chart">
                  <c:ext xmlns:c16="http://schemas.microsoft.com/office/drawing/2014/chart" uri="{C3380CC4-5D6E-409C-BE32-E72D297353CC}">
                    <c16:uniqueId val="{00000005-9FC3-4E2C-B9D4-683752701DBE}"/>
                  </c:ext>
                </c:extLst>
              </c15:ser>
            </c15:filteredLineSeries>
            <c15:filteredLineSeries>
              <c15:ser>
                <c:idx val="0"/>
                <c:order val="6"/>
                <c:tx>
                  <c:strRef>
                    <c:extLst xmlns:c15="http://schemas.microsoft.com/office/drawing/2012/chart">
                      <c:ext xmlns:c15="http://schemas.microsoft.com/office/drawing/2012/chart" uri="{02D57815-91ED-43cb-92C2-25804820EDAC}">
                        <c15:formulaRef>
                          <c15:sqref>'Slide 17 Hydrogen and RNG'!$J$21</c15:sqref>
                        </c15:formulaRef>
                      </c:ext>
                    </c:extLst>
                    <c:strCache>
                      <c:ptCount val="1"/>
                      <c:pt idx="0">
                        <c:v>Diesel</c:v>
                      </c:pt>
                    </c:strCache>
                  </c:strRef>
                </c:tx>
                <c:spPr>
                  <a:ln w="22225" cap="rnd" cmpd="sng" algn="ctr">
                    <a:solidFill>
                      <a:srgbClr val="F4EA4F">
                        <a:lumMod val="100000"/>
                      </a:srgbClr>
                    </a:solidFill>
                    <a:prstDash val="solid"/>
                    <a:round/>
                    <a:headEnd type="none" w="med" len="med"/>
                    <a:tailEnd type="none" w="med" len="med"/>
                  </a:ln>
                  <a:effectLst/>
                </c:spPr>
                <c:marker>
                  <c:symbol val="none"/>
                </c:marker>
                <c:val>
                  <c:numRef>
                    <c:extLst xmlns:c15="http://schemas.microsoft.com/office/drawing/2012/chart">
                      <c:ext xmlns:c15="http://schemas.microsoft.com/office/drawing/2012/chart" uri="{02D57815-91ED-43cb-92C2-25804820EDAC}">
                        <c15:formulaRef>
                          <c15:sqref>'Slide 17 Hydrogen and RNG'!$J$22:$J$40</c15:sqref>
                        </c15:formulaRef>
                      </c:ext>
                    </c:extLst>
                    <c:numCache>
                      <c:formatCode>_(* #,##0.00_);_(* \(#,##0.00\);_(* "-"??_);_(@_)</c:formatCode>
                      <c:ptCount val="19"/>
                      <c:pt idx="0">
                        <c:v>110</c:v>
                      </c:pt>
                      <c:pt idx="1">
                        <c:v>115.07878787878788</c:v>
                      </c:pt>
                      <c:pt idx="2">
                        <c:v>120.16969696969697</c:v>
                      </c:pt>
                      <c:pt idx="3">
                        <c:v>125.24848484848485</c:v>
                      </c:pt>
                      <c:pt idx="4">
                        <c:v>130.32727272727271</c:v>
                      </c:pt>
                      <c:pt idx="5">
                        <c:v>135.40606060606058</c:v>
                      </c:pt>
                      <c:pt idx="6">
                        <c:v>140.49696969696967</c:v>
                      </c:pt>
                      <c:pt idx="7">
                        <c:v>145.57575757575754</c:v>
                      </c:pt>
                      <c:pt idx="8">
                        <c:v>150.65454545454543</c:v>
                      </c:pt>
                      <c:pt idx="9">
                        <c:v>155.74545454545452</c:v>
                      </c:pt>
                      <c:pt idx="10">
                        <c:v>160.82424242424239</c:v>
                      </c:pt>
                      <c:pt idx="11">
                        <c:v>165.90303030303025</c:v>
                      </c:pt>
                      <c:pt idx="12">
                        <c:v>170.98181818181811</c:v>
                      </c:pt>
                      <c:pt idx="13">
                        <c:v>176.07272727272718</c:v>
                      </c:pt>
                      <c:pt idx="14">
                        <c:v>181.15151515151504</c:v>
                      </c:pt>
                      <c:pt idx="15">
                        <c:v>186.23030303030291</c:v>
                      </c:pt>
                      <c:pt idx="16">
                        <c:v>191.30909090909083</c:v>
                      </c:pt>
                      <c:pt idx="17">
                        <c:v>196.39999999999989</c:v>
                      </c:pt>
                      <c:pt idx="18">
                        <c:v>201.47878787878776</c:v>
                      </c:pt>
                    </c:numCache>
                  </c:numRef>
                </c:val>
                <c:smooth val="0"/>
                <c:extLst xmlns:c15="http://schemas.microsoft.com/office/drawing/2012/chart">
                  <c:ext xmlns:c16="http://schemas.microsoft.com/office/drawing/2014/chart" uri="{C3380CC4-5D6E-409C-BE32-E72D297353CC}">
                    <c16:uniqueId val="{00000006-9FC3-4E2C-B9D4-683752701DBE}"/>
                  </c:ext>
                </c:extLst>
              </c15:ser>
            </c15:filteredLineSeries>
          </c:ext>
        </c:extLst>
      </c:lineChart>
      <c:catAx>
        <c:axId val="1164698384"/>
        <c:scaling>
          <c:orientation val="minMax"/>
        </c:scaling>
        <c:delete val="0"/>
        <c:axPos val="b"/>
        <c:numFmt formatCode="General" sourceLinked="1"/>
        <c:majorTickMark val="out"/>
        <c:minorTickMark val="none"/>
        <c:tickLblPos val="nextTo"/>
        <c:spPr>
          <a:noFill/>
          <a:ln w="22225" cap="flat" cmpd="sng" algn="ctr">
            <a:solidFill>
              <a:sysClr val="windowText" lastClr="000000">
                <a:lumMod val="100000"/>
              </a:sysClr>
            </a:solidFill>
            <a:round/>
          </a:ln>
          <a:effectLst/>
        </c:spPr>
        <c:txPr>
          <a:bodyPr rot="-5400000" spcFirstLastPara="1" vertOverflow="ellipsis"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crossAx val="1164698864"/>
        <c:crosses val="autoZero"/>
        <c:auto val="1"/>
        <c:lblAlgn val="ctr"/>
        <c:lblOffset val="100"/>
        <c:noMultiLvlLbl val="0"/>
      </c:catAx>
      <c:valAx>
        <c:axId val="1164698864"/>
        <c:scaling>
          <c:orientation val="minMax"/>
        </c:scaling>
        <c:delete val="0"/>
        <c:axPos val="l"/>
        <c:majorGridlines>
          <c:spPr>
            <a:ln w="9525" cap="flat" cmpd="sng" algn="ctr">
              <a:solidFill>
                <a:sysClr val="windowText" lastClr="000000">
                  <a:lumMod val="100000"/>
                </a:sysClr>
              </a:solidFill>
              <a:prstDash val="solid"/>
              <a:round/>
              <a:headEnd type="none" w="med" len="med"/>
              <a:tailEnd type="none" w="med" len="med"/>
            </a:ln>
            <a:effectLst/>
          </c:spPr>
        </c:majorGridlines>
        <c:title>
          <c:tx>
            <c:rich>
              <a:bodyPr rot="-540000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r>
                  <a:rPr lang="en-AU"/>
                  <a:t>Levelised Cost ($/MWh)</a:t>
                </a:r>
              </a:p>
            </c:rich>
          </c:tx>
          <c:layout>
            <c:manualLayout>
              <c:xMode val="edge"/>
              <c:yMode val="edge"/>
              <c:x val="0"/>
              <c:y val="1.6527368041258979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title>
        <c:numFmt formatCode="&quot;$&quot;#,##0" sourceLinked="0"/>
        <c:majorTickMark val="out"/>
        <c:minorTickMark val="none"/>
        <c:tickLblPos val="nextTo"/>
        <c:spPr>
          <a:noFill/>
          <a:ln w="22225" cap="flat" cmpd="sng" algn="ctr">
            <a:solidFill>
              <a:sysClr val="windowText" lastClr="000000">
                <a:lumMod val="100000"/>
              </a:sysClr>
            </a:solidFill>
            <a:prstDash val="solid"/>
            <a:round/>
            <a:headEnd type="none" w="med" len="med"/>
            <a:tailEnd type="none" w="med" len="med"/>
          </a:ln>
          <a:effectLst/>
        </c:spPr>
        <c:txPr>
          <a:bodyPr rot="-6000000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crossAx val="1164698384"/>
        <c:crosses val="autoZero"/>
        <c:crossBetween val="between"/>
      </c:valAx>
      <c:spPr>
        <a:noFill/>
        <a:ln>
          <a:noFill/>
        </a:ln>
        <a:effectLst/>
      </c:spPr>
    </c:plotArea>
    <c:legend>
      <c:legendPos val="b"/>
      <c:layout>
        <c:manualLayout>
          <c:xMode val="edge"/>
          <c:yMode val="edge"/>
          <c:x val="0.10795391384900417"/>
          <c:y val="0.75741239892183287"/>
          <c:w val="0.88409217230199166"/>
          <c:h val="0.23719676549865229"/>
        </c:manualLayout>
      </c:layou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000" b="1">
          <a:solidFill>
            <a:srgbClr val="000000"/>
          </a:solidFill>
          <a:latin typeface="Roboto" panose="020000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4.3908290875405279E-2"/>
          <c:y val="3.7735849056603772E-2"/>
          <c:w val="0.94628778755596732"/>
          <c:h val="0.7054986522911052"/>
        </c:manualLayout>
      </c:layout>
      <c:lineChart>
        <c:grouping val="standard"/>
        <c:varyColors val="0"/>
        <c:ser>
          <c:idx val="1"/>
          <c:order val="0"/>
          <c:tx>
            <c:strRef>
              <c:f>'Slide 17 Hydrogen and RNG'!$C$21</c:f>
              <c:strCache>
                <c:ptCount val="1"/>
                <c:pt idx="0">
                  <c:v>Ethanol</c:v>
                </c:pt>
              </c:strCache>
            </c:strRef>
          </c:tx>
          <c:spPr>
            <a:ln w="22225" cap="rnd" cmpd="sng" algn="ctr">
              <a:solidFill>
                <a:srgbClr val="C0504D">
                  <a:lumMod val="100000"/>
                </a:srgbClr>
              </a:solidFill>
              <a:prstDash val="solid"/>
              <a:round/>
              <a:headEnd type="none" w="med" len="med"/>
              <a:tailEnd type="none" w="med" len="med"/>
            </a:ln>
            <a:effectLst/>
          </c:spPr>
          <c:marker>
            <c:symbol val="none"/>
          </c:marker>
          <c:cat>
            <c:numRef>
              <c:f>'Slide 17 Hydrogen and RNG'!$B$22:$B$40</c:f>
              <c:numCache>
                <c:formatCode>General</c:formatCode>
                <c:ptCount val="1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numCache>
            </c:numRef>
          </c:cat>
          <c:val>
            <c:numRef>
              <c:f>'Slide 17 Hydrogen and RNG'!$C$22:$C$40</c:f>
              <c:numCache>
                <c:formatCode>_-"$"* #,##0.0_-;\-"$"* #,##0.0_-;_-"$"* "-"??_-;_-@_-</c:formatCode>
                <c:ptCount val="19"/>
                <c:pt idx="0">
                  <c:v>167.5</c:v>
                </c:pt>
                <c:pt idx="1">
                  <c:v>174.5240848753017</c:v>
                </c:pt>
                <c:pt idx="2">
                  <c:v>174.5240848753017</c:v>
                </c:pt>
                <c:pt idx="3">
                  <c:v>179.18996379726468</c:v>
                </c:pt>
                <c:pt idx="4">
                  <c:v>179.18996379726468</c:v>
                </c:pt>
                <c:pt idx="5">
                  <c:v>181.53132542236526</c:v>
                </c:pt>
                <c:pt idx="6">
                  <c:v>182.71042839903461</c:v>
                </c:pt>
                <c:pt idx="7">
                  <c:v>186.21404867256638</c:v>
                </c:pt>
                <c:pt idx="8">
                  <c:v>186.21404867256638</c:v>
                </c:pt>
                <c:pt idx="9">
                  <c:v>190.69463998390992</c:v>
                </c:pt>
                <c:pt idx="10">
                  <c:v>193.49079847144012</c:v>
                </c:pt>
                <c:pt idx="11">
                  <c:v>196.28695695897028</c:v>
                </c:pt>
                <c:pt idx="12">
                  <c:v>199.06627111826231</c:v>
                </c:pt>
                <c:pt idx="13">
                  <c:v>201.86242960579247</c:v>
                </c:pt>
                <c:pt idx="14">
                  <c:v>204.65858809332263</c:v>
                </c:pt>
                <c:pt idx="15">
                  <c:v>207.4547465808528</c:v>
                </c:pt>
                <c:pt idx="16">
                  <c:v>210.23406074014486</c:v>
                </c:pt>
                <c:pt idx="17">
                  <c:v>213.03021922767502</c:v>
                </c:pt>
                <c:pt idx="18">
                  <c:v>215.82637771520518</c:v>
                </c:pt>
              </c:numCache>
            </c:numRef>
          </c:val>
          <c:smooth val="0"/>
          <c:extLst>
            <c:ext xmlns:c16="http://schemas.microsoft.com/office/drawing/2014/chart" uri="{C3380CC4-5D6E-409C-BE32-E72D297353CC}">
              <c16:uniqueId val="{00000000-24F4-4146-91E4-D200FB88B5F4}"/>
            </c:ext>
          </c:extLst>
        </c:ser>
        <c:ser>
          <c:idx val="2"/>
          <c:order val="1"/>
          <c:tx>
            <c:strRef>
              <c:f>'Slide 17 Hydrogen and RNG'!$D$21</c:f>
              <c:strCache>
                <c:ptCount val="1"/>
                <c:pt idx="0">
                  <c:v>Biodiesel</c:v>
                </c:pt>
              </c:strCache>
            </c:strRef>
          </c:tx>
          <c:spPr>
            <a:ln w="22225" cap="rnd" cmpd="sng" algn="ctr">
              <a:solidFill>
                <a:srgbClr val="F79646">
                  <a:lumMod val="100000"/>
                </a:srgbClr>
              </a:solidFill>
              <a:prstDash val="solid"/>
              <a:round/>
              <a:headEnd type="none" w="med" len="med"/>
              <a:tailEnd type="none" w="med" len="med"/>
            </a:ln>
            <a:effectLst/>
          </c:spPr>
          <c:marker>
            <c:symbol val="none"/>
          </c:marker>
          <c:cat>
            <c:numRef>
              <c:f>'Slide 17 Hydrogen and RNG'!$B$22:$B$40</c:f>
              <c:numCache>
                <c:formatCode>General</c:formatCode>
                <c:ptCount val="1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numCache>
            </c:numRef>
          </c:cat>
          <c:val>
            <c:numRef>
              <c:f>'Slide 17 Hydrogen and RNG'!$D$22:$D$40</c:f>
              <c:numCache>
                <c:formatCode>_-"$"* #,##0.0_-;\-"$"* #,##0.0_-;_-"$"* "-"??_-;_-@_-</c:formatCode>
                <c:ptCount val="19"/>
                <c:pt idx="0">
                  <c:v>135</c:v>
                </c:pt>
                <c:pt idx="1">
                  <c:v>138.2833500960044</c:v>
                </c:pt>
                <c:pt idx="2">
                  <c:v>137.74023955380818</c:v>
                </c:pt>
                <c:pt idx="3">
                  <c:v>138.82646063820059</c:v>
                </c:pt>
                <c:pt idx="4">
                  <c:v>138.28335009600437</c:v>
                </c:pt>
                <c:pt idx="5">
                  <c:v>138.28335009600437</c:v>
                </c:pt>
                <c:pt idx="6">
                  <c:v>139.36957118039678</c:v>
                </c:pt>
                <c:pt idx="7">
                  <c:v>139.36957118039678</c:v>
                </c:pt>
                <c:pt idx="8">
                  <c:v>138.82646063820056</c:v>
                </c:pt>
                <c:pt idx="9">
                  <c:v>142.81338575477733</c:v>
                </c:pt>
                <c:pt idx="10">
                  <c:v>143.82554631068845</c:v>
                </c:pt>
                <c:pt idx="11">
                  <c:v>144.82536344518601</c:v>
                </c:pt>
                <c:pt idx="12">
                  <c:v>145.83752400109714</c:v>
                </c:pt>
                <c:pt idx="13">
                  <c:v>146.84968455700826</c:v>
                </c:pt>
                <c:pt idx="14">
                  <c:v>147.84950169150582</c:v>
                </c:pt>
                <c:pt idx="15">
                  <c:v>148.86166224741694</c:v>
                </c:pt>
                <c:pt idx="16">
                  <c:v>149.86147938191453</c:v>
                </c:pt>
                <c:pt idx="17">
                  <c:v>150.87363993782566</c:v>
                </c:pt>
                <c:pt idx="18">
                  <c:v>151.88580049373675</c:v>
                </c:pt>
              </c:numCache>
            </c:numRef>
          </c:val>
          <c:smooth val="0"/>
          <c:extLst>
            <c:ext xmlns:c16="http://schemas.microsoft.com/office/drawing/2014/chart" uri="{C3380CC4-5D6E-409C-BE32-E72D297353CC}">
              <c16:uniqueId val="{00000001-24F4-4146-91E4-D200FB88B5F4}"/>
            </c:ext>
          </c:extLst>
        </c:ser>
        <c:ser>
          <c:idx val="3"/>
          <c:order val="2"/>
          <c:tx>
            <c:strRef>
              <c:f>'Slide 17 Hydrogen and RNG'!$E$21</c:f>
              <c:strCache>
                <c:ptCount val="1"/>
                <c:pt idx="0">
                  <c:v>Renewable Diesel</c:v>
                </c:pt>
              </c:strCache>
            </c:strRef>
          </c:tx>
          <c:spPr>
            <a:ln w="22225" cap="rnd" cmpd="sng" algn="ctr">
              <a:solidFill>
                <a:srgbClr val="9BBB59">
                  <a:lumMod val="100000"/>
                </a:srgbClr>
              </a:solidFill>
              <a:prstDash val="solid"/>
              <a:round/>
              <a:headEnd type="none" w="med" len="med"/>
              <a:tailEnd type="none" w="med" len="med"/>
            </a:ln>
            <a:effectLst/>
          </c:spPr>
          <c:marker>
            <c:symbol val="none"/>
          </c:marker>
          <c:cat>
            <c:numRef>
              <c:f>'Slide 17 Hydrogen and RNG'!$B$22:$B$40</c:f>
              <c:numCache>
                <c:formatCode>General</c:formatCode>
                <c:ptCount val="1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numCache>
            </c:numRef>
          </c:cat>
          <c:val>
            <c:numRef>
              <c:f>'Slide 17 Hydrogen and RNG'!$E$22:$E$40</c:f>
              <c:numCache>
                <c:formatCode>_-"$"* #,##0.0_-;\-"$"* #,##0.0_-;_-"$"* "-"??_-;_-@_-</c:formatCode>
                <c:ptCount val="19"/>
                <c:pt idx="0">
                  <c:v>133</c:v>
                </c:pt>
                <c:pt idx="1">
                  <c:v>137.13683490942236</c:v>
                </c:pt>
                <c:pt idx="2">
                  <c:v>141.28882306027117</c:v>
                </c:pt>
                <c:pt idx="3">
                  <c:v>145.42565796969353</c:v>
                </c:pt>
                <c:pt idx="4">
                  <c:v>149.57764612054237</c:v>
                </c:pt>
                <c:pt idx="5">
                  <c:v>153.71448102996473</c:v>
                </c:pt>
                <c:pt idx="6">
                  <c:v>157.86646918081357</c:v>
                </c:pt>
                <c:pt idx="7">
                  <c:v>162.01845733166238</c:v>
                </c:pt>
                <c:pt idx="8">
                  <c:v>166.15529224108474</c:v>
                </c:pt>
                <c:pt idx="9">
                  <c:v>170.30728039193355</c:v>
                </c:pt>
                <c:pt idx="10">
                  <c:v>174.44411530135594</c:v>
                </c:pt>
                <c:pt idx="11">
                  <c:v>178.59610345220474</c:v>
                </c:pt>
                <c:pt idx="12">
                  <c:v>182.73293836162711</c:v>
                </c:pt>
                <c:pt idx="13">
                  <c:v>186.88492651247591</c:v>
                </c:pt>
                <c:pt idx="14">
                  <c:v>191.03691466332472</c:v>
                </c:pt>
                <c:pt idx="15">
                  <c:v>195.17374957274711</c:v>
                </c:pt>
                <c:pt idx="16">
                  <c:v>199.32573772359592</c:v>
                </c:pt>
                <c:pt idx="17">
                  <c:v>203.46257263301831</c:v>
                </c:pt>
                <c:pt idx="18">
                  <c:v>207.61456078386709</c:v>
                </c:pt>
              </c:numCache>
            </c:numRef>
          </c:val>
          <c:smooth val="0"/>
          <c:extLst>
            <c:ext xmlns:c16="http://schemas.microsoft.com/office/drawing/2014/chart" uri="{C3380CC4-5D6E-409C-BE32-E72D297353CC}">
              <c16:uniqueId val="{00000002-24F4-4146-91E4-D200FB88B5F4}"/>
            </c:ext>
          </c:extLst>
        </c:ser>
        <c:ser>
          <c:idx val="0"/>
          <c:order val="6"/>
          <c:tx>
            <c:strRef>
              <c:f>'Slide 17 Hydrogen and RNG'!$J$21</c:f>
              <c:strCache>
                <c:ptCount val="1"/>
                <c:pt idx="0">
                  <c:v>Diesel</c:v>
                </c:pt>
              </c:strCache>
            </c:strRef>
          </c:tx>
          <c:spPr>
            <a:ln w="22225" cap="rnd" cmpd="sng" algn="ctr">
              <a:solidFill>
                <a:srgbClr val="F4EA4F">
                  <a:lumMod val="100000"/>
                </a:srgbClr>
              </a:solidFill>
              <a:prstDash val="solid"/>
              <a:round/>
              <a:headEnd type="none" w="med" len="med"/>
              <a:tailEnd type="none" w="med" len="med"/>
            </a:ln>
            <a:effectLst/>
          </c:spPr>
          <c:marker>
            <c:symbol val="none"/>
          </c:marker>
          <c:val>
            <c:numRef>
              <c:f>'Slide 17 Hydrogen and RNG'!$J$22:$J$40</c:f>
              <c:numCache>
                <c:formatCode>_(* #,##0.00_);_(* \(#,##0.00\);_(* "-"??_);_(@_)</c:formatCode>
                <c:ptCount val="19"/>
                <c:pt idx="0">
                  <c:v>110</c:v>
                </c:pt>
                <c:pt idx="1">
                  <c:v>115.07878787878788</c:v>
                </c:pt>
                <c:pt idx="2">
                  <c:v>120.16969696969697</c:v>
                </c:pt>
                <c:pt idx="3">
                  <c:v>125.24848484848485</c:v>
                </c:pt>
                <c:pt idx="4">
                  <c:v>130.32727272727271</c:v>
                </c:pt>
                <c:pt idx="5">
                  <c:v>135.40606060606058</c:v>
                </c:pt>
                <c:pt idx="6">
                  <c:v>140.49696969696967</c:v>
                </c:pt>
                <c:pt idx="7">
                  <c:v>145.57575757575754</c:v>
                </c:pt>
                <c:pt idx="8">
                  <c:v>150.65454545454543</c:v>
                </c:pt>
                <c:pt idx="9">
                  <c:v>155.74545454545452</c:v>
                </c:pt>
                <c:pt idx="10">
                  <c:v>160.82424242424239</c:v>
                </c:pt>
                <c:pt idx="11">
                  <c:v>165.90303030303025</c:v>
                </c:pt>
                <c:pt idx="12">
                  <c:v>170.98181818181811</c:v>
                </c:pt>
                <c:pt idx="13">
                  <c:v>176.07272727272718</c:v>
                </c:pt>
                <c:pt idx="14">
                  <c:v>181.15151515151504</c:v>
                </c:pt>
                <c:pt idx="15">
                  <c:v>186.23030303030291</c:v>
                </c:pt>
                <c:pt idx="16">
                  <c:v>191.30909090909083</c:v>
                </c:pt>
                <c:pt idx="17">
                  <c:v>196.39999999999989</c:v>
                </c:pt>
                <c:pt idx="18">
                  <c:v>201.47878787878776</c:v>
                </c:pt>
              </c:numCache>
            </c:numRef>
          </c:val>
          <c:smooth val="0"/>
          <c:extLst>
            <c:ext xmlns:c16="http://schemas.microsoft.com/office/drawing/2014/chart" uri="{C3380CC4-5D6E-409C-BE32-E72D297353CC}">
              <c16:uniqueId val="{00000003-24F4-4146-91E4-D200FB88B5F4}"/>
            </c:ext>
          </c:extLst>
        </c:ser>
        <c:dLbls>
          <c:showLegendKey val="0"/>
          <c:showVal val="0"/>
          <c:showCatName val="0"/>
          <c:showSerName val="0"/>
          <c:showPercent val="0"/>
          <c:showBubbleSize val="0"/>
        </c:dLbls>
        <c:smooth val="0"/>
        <c:axId val="1164698384"/>
        <c:axId val="1164698864"/>
        <c:extLst>
          <c:ext xmlns:c15="http://schemas.microsoft.com/office/drawing/2012/chart" uri="{02D57815-91ED-43cb-92C2-25804820EDAC}">
            <c15:filteredLineSeries>
              <c15:ser>
                <c:idx val="4"/>
                <c:order val="3"/>
                <c:tx>
                  <c:strRef>
                    <c:extLst>
                      <c:ext uri="{02D57815-91ED-43cb-92C2-25804820EDAC}">
                        <c15:formulaRef>
                          <c15:sqref>'Slide 17 Hydrogen and RNG'!$F$21</c15:sqref>
                        </c15:formulaRef>
                      </c:ext>
                    </c:extLst>
                    <c:strCache>
                      <c:ptCount val="1"/>
                      <c:pt idx="0">
                        <c:v>RNG </c:v>
                      </c:pt>
                    </c:strCache>
                  </c:strRef>
                </c:tx>
                <c:spPr>
                  <a:ln w="22225" cap="rnd" cmpd="sng" algn="ctr">
                    <a:solidFill>
                      <a:srgbClr val="4F81BD">
                        <a:lumMod val="100000"/>
                      </a:srgbClr>
                    </a:solidFill>
                    <a:prstDash val="solid"/>
                    <a:round/>
                    <a:headEnd type="none" w="med" len="med"/>
                    <a:tailEnd type="none" w="med" len="med"/>
                  </a:ln>
                  <a:effectLst/>
                </c:spPr>
                <c:marker>
                  <c:symbol val="none"/>
                </c:marker>
                <c:cat>
                  <c:numRef>
                    <c:extLst>
                      <c:ext uri="{02D57815-91ED-43cb-92C2-25804820EDAC}">
                        <c15:formulaRef>
                          <c15:sqref>'Slide 17 Hydrogen and RNG'!$B$22:$B$40</c15:sqref>
                        </c15:formulaRef>
                      </c:ext>
                    </c:extLst>
                    <c:numCache>
                      <c:formatCode>General</c:formatCode>
                      <c:ptCount val="1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numCache>
                  </c:numRef>
                </c:cat>
                <c:val>
                  <c:numRef>
                    <c:extLst>
                      <c:ext uri="{02D57815-91ED-43cb-92C2-25804820EDAC}">
                        <c15:formulaRef>
                          <c15:sqref>'Slide 17 Hydrogen and RNG'!$F$22:$F$40</c15:sqref>
                        </c15:formulaRef>
                      </c:ext>
                    </c:extLst>
                    <c:numCache>
                      <c:formatCode>_-"$"* #,##0.0_-;\-"$"* #,##0.0_-;_-"$"* "-"??_-;_-@_-</c:formatCode>
                      <c:ptCount val="19"/>
                      <c:pt idx="0">
                        <c:v>88.5</c:v>
                      </c:pt>
                      <c:pt idx="1">
                        <c:v>89.672913646717745</c:v>
                      </c:pt>
                      <c:pt idx="2">
                        <c:v>90.845827293435505</c:v>
                      </c:pt>
                      <c:pt idx="3">
                        <c:v>92.018740940153251</c:v>
                      </c:pt>
                      <c:pt idx="4">
                        <c:v>97.571753986332595</c:v>
                      </c:pt>
                      <c:pt idx="5">
                        <c:v>103.12476703251194</c:v>
                      </c:pt>
                      <c:pt idx="6">
                        <c:v>108.67778007869126</c:v>
                      </c:pt>
                      <c:pt idx="7">
                        <c:v>114.23079312487057</c:v>
                      </c:pt>
                      <c:pt idx="8">
                        <c:v>119.78380617104992</c:v>
                      </c:pt>
                      <c:pt idx="9">
                        <c:v>124.16390557051152</c:v>
                      </c:pt>
                      <c:pt idx="10">
                        <c:v>128.56233174570309</c:v>
                      </c:pt>
                      <c:pt idx="11">
                        <c:v>132.96075792089462</c:v>
                      </c:pt>
                      <c:pt idx="12">
                        <c:v>137.35918409608618</c:v>
                      </c:pt>
                      <c:pt idx="13">
                        <c:v>141.75761027127771</c:v>
                      </c:pt>
                      <c:pt idx="14">
                        <c:v>144.08511078898326</c:v>
                      </c:pt>
                      <c:pt idx="15">
                        <c:v>146.41261130668877</c:v>
                      </c:pt>
                      <c:pt idx="16">
                        <c:v>148.75843860012426</c:v>
                      </c:pt>
                      <c:pt idx="17">
                        <c:v>151.08593911782978</c:v>
                      </c:pt>
                      <c:pt idx="18">
                        <c:v>153.43176641126527</c:v>
                      </c:pt>
                    </c:numCache>
                  </c:numRef>
                </c:val>
                <c:smooth val="0"/>
                <c:extLst>
                  <c:ext xmlns:c16="http://schemas.microsoft.com/office/drawing/2014/chart" uri="{C3380CC4-5D6E-409C-BE32-E72D297353CC}">
                    <c16:uniqueId val="{00000004-24F4-4146-91E4-D200FB88B5F4}"/>
                  </c:ext>
                </c:extLst>
              </c15:ser>
            </c15:filteredLineSeries>
            <c15:filteredLineSeries>
              <c15:ser>
                <c:idx val="6"/>
                <c:order val="4"/>
                <c:tx>
                  <c:strRef>
                    <c:extLst xmlns:c15="http://schemas.microsoft.com/office/drawing/2012/chart">
                      <c:ext xmlns:c15="http://schemas.microsoft.com/office/drawing/2012/chart" uri="{02D57815-91ED-43cb-92C2-25804820EDAC}">
                        <c15:formulaRef>
                          <c15:sqref>'Slide 17 Hydrogen and RNG'!$H$21</c15:sqref>
                        </c15:formulaRef>
                      </c:ext>
                    </c:extLst>
                    <c:strCache>
                      <c:ptCount val="1"/>
                      <c:pt idx="0">
                        <c:v>Hydrogen without Subsidies</c:v>
                      </c:pt>
                    </c:strCache>
                  </c:strRef>
                </c:tx>
                <c:spPr>
                  <a:ln w="22225" cap="rnd" cmpd="sng" algn="ctr">
                    <a:solidFill>
                      <a:srgbClr val="B287E9">
                        <a:lumMod val="100000"/>
                      </a:srgbClr>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'Slide 17 Hydrogen and RNG'!$B$22:$B$40</c15:sqref>
                        </c15:formulaRef>
                      </c:ext>
                    </c:extLst>
                    <c:numCache>
                      <c:formatCode>General</c:formatCode>
                      <c:ptCount val="1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numCache>
                  </c:numRef>
                </c:cat>
                <c:val>
                  <c:numRef>
                    <c:extLst xmlns:c15="http://schemas.microsoft.com/office/drawing/2012/chart">
                      <c:ext xmlns:c15="http://schemas.microsoft.com/office/drawing/2012/chart" uri="{02D57815-91ED-43cb-92C2-25804820EDAC}">
                        <c15:formulaRef>
                          <c15:sqref>'Slide 17 Hydrogen and RNG'!$H$22:$H$40</c15:sqref>
                        </c15:formulaRef>
                      </c:ext>
                    </c:extLst>
                    <c:numCache>
                      <c:formatCode>_-"$"* #,##0.0_-;\-"$"* #,##0.0_-;_-"$"* "-"??_-;_-@_-</c:formatCode>
                      <c:ptCount val="19"/>
                      <c:pt idx="0">
                        <c:v>271</c:v>
                      </c:pt>
                      <c:pt idx="1">
                        <c:v>250.55915974596971</c:v>
                      </c:pt>
                      <c:pt idx="2">
                        <c:v>230.11831949193945</c:v>
                      </c:pt>
                      <c:pt idx="3">
                        <c:v>230.11831949193945</c:v>
                      </c:pt>
                      <c:pt idx="4">
                        <c:v>221.77782120175868</c:v>
                      </c:pt>
                      <c:pt idx="5">
                        <c:v>213.41084513922814</c:v>
                      </c:pt>
                      <c:pt idx="6">
                        <c:v>205.0438690766976</c:v>
                      </c:pt>
                      <c:pt idx="7">
                        <c:v>196.70337078651687</c:v>
                      </c:pt>
                      <c:pt idx="8">
                        <c:v>188.3363947239863</c:v>
                      </c:pt>
                      <c:pt idx="9">
                        <c:v>184.44416218856861</c:v>
                      </c:pt>
                      <c:pt idx="10">
                        <c:v>180.55192965315095</c:v>
                      </c:pt>
                      <c:pt idx="11">
                        <c:v>176.63321934538348</c:v>
                      </c:pt>
                      <c:pt idx="12">
                        <c:v>172.74098680996579</c:v>
                      </c:pt>
                      <c:pt idx="13">
                        <c:v>168.84875427454816</c:v>
                      </c:pt>
                      <c:pt idx="14">
                        <c:v>164.93004396678069</c:v>
                      </c:pt>
                      <c:pt idx="15">
                        <c:v>161.037811431363</c:v>
                      </c:pt>
                      <c:pt idx="16">
                        <c:v>157.14557889594533</c:v>
                      </c:pt>
                      <c:pt idx="17">
                        <c:v>153.25334636052767</c:v>
                      </c:pt>
                      <c:pt idx="18">
                        <c:v>149.3346360527602</c:v>
                      </c:pt>
                    </c:numCache>
                  </c:numRef>
                </c:val>
                <c:smooth val="0"/>
                <c:extLst xmlns:c15="http://schemas.microsoft.com/office/drawing/2012/chart">
                  <c:ext xmlns:c16="http://schemas.microsoft.com/office/drawing/2014/chart" uri="{C3380CC4-5D6E-409C-BE32-E72D297353CC}">
                    <c16:uniqueId val="{00000005-24F4-4146-91E4-D200FB88B5F4}"/>
                  </c:ext>
                </c:extLst>
              </c15:ser>
            </c15:filteredLineSeries>
            <c15:filteredLineSeries>
              <c15:ser>
                <c:idx val="7"/>
                <c:order val="5"/>
                <c:tx>
                  <c:strRef>
                    <c:extLst xmlns:c15="http://schemas.microsoft.com/office/drawing/2012/chart">
                      <c:ext xmlns:c15="http://schemas.microsoft.com/office/drawing/2012/chart" uri="{02D57815-91ED-43cb-92C2-25804820EDAC}">
                        <c15:formulaRef>
                          <c15:sqref>'Slide 17 Hydrogen and RNG'!$I$21</c15:sqref>
                        </c15:formulaRef>
                      </c:ext>
                    </c:extLst>
                    <c:strCache>
                      <c:ptCount val="1"/>
                      <c:pt idx="0">
                        <c:v>Natural Gas</c:v>
                      </c:pt>
                    </c:strCache>
                  </c:strRef>
                </c:tx>
                <c:spPr>
                  <a:ln w="22225" cap="rnd" cmpd="sng" algn="ctr">
                    <a:solidFill>
                      <a:srgbClr val="969696">
                        <a:lumMod val="100000"/>
                      </a:srgbClr>
                    </a:solidFill>
                    <a:prstDash val="solid"/>
                    <a:round/>
                    <a:headEnd type="none" w="med" len="med"/>
                    <a:tailEnd type="none" w="med" len="med"/>
                  </a:ln>
                  <a:effectLst/>
                </c:spPr>
                <c:marker>
                  <c:symbol val="none"/>
                </c:marker>
                <c:cat>
                  <c:numRef>
                    <c:extLst xmlns:c15="http://schemas.microsoft.com/office/drawing/2012/chart">
                      <c:ext xmlns:c15="http://schemas.microsoft.com/office/drawing/2012/chart" uri="{02D57815-91ED-43cb-92C2-25804820EDAC}">
                        <c15:formulaRef>
                          <c15:sqref>'Slide 17 Hydrogen and RNG'!$B$22:$B$40</c15:sqref>
                        </c15:formulaRef>
                      </c:ext>
                    </c:extLst>
                    <c:numCache>
                      <c:formatCode>General</c:formatCode>
                      <c:ptCount val="19"/>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pt idx="14">
                        <c:v>2036</c:v>
                      </c:pt>
                      <c:pt idx="15">
                        <c:v>2037</c:v>
                      </c:pt>
                      <c:pt idx="16">
                        <c:v>2038</c:v>
                      </c:pt>
                      <c:pt idx="17">
                        <c:v>2039</c:v>
                      </c:pt>
                      <c:pt idx="18">
                        <c:v>2040</c:v>
                      </c:pt>
                    </c:numCache>
                  </c:numRef>
                </c:cat>
                <c:val>
                  <c:numRef>
                    <c:extLst xmlns:c15="http://schemas.microsoft.com/office/drawing/2012/chart">
                      <c:ext xmlns:c15="http://schemas.microsoft.com/office/drawing/2012/chart" uri="{02D57815-91ED-43cb-92C2-25804820EDAC}">
                        <c15:formulaRef>
                          <c15:sqref>'Slide 17 Hydrogen and RNG'!$I$22:$I$40</c15:sqref>
                        </c15:formulaRef>
                      </c:ext>
                    </c:extLst>
                    <c:numCache>
                      <c:formatCode>_-"$"* #,##0.0_-;\-"$"* #,##0.0_-;_-"$"* "-"??_-;_-@_-</c:formatCode>
                      <c:ptCount val="19"/>
                      <c:pt idx="0">
                        <c:v>29</c:v>
                      </c:pt>
                      <c:pt idx="1">
                        <c:v>27.457142857142856</c:v>
                      </c:pt>
                      <c:pt idx="2">
                        <c:v>31.857142857142861</c:v>
                      </c:pt>
                      <c:pt idx="3">
                        <c:v>34.028571428571425</c:v>
                      </c:pt>
                      <c:pt idx="4">
                        <c:v>34.457142857142856</c:v>
                      </c:pt>
                      <c:pt idx="5">
                        <c:v>35.199999999999996</c:v>
                      </c:pt>
                      <c:pt idx="6">
                        <c:v>36.685714285714276</c:v>
                      </c:pt>
                      <c:pt idx="7">
                        <c:v>40.142857142857132</c:v>
                      </c:pt>
                      <c:pt idx="8">
                        <c:v>42.742857142857133</c:v>
                      </c:pt>
                      <c:pt idx="9">
                        <c:v>44.199999999999989</c:v>
                      </c:pt>
                      <c:pt idx="10">
                        <c:v>44.628571428571412</c:v>
                      </c:pt>
                      <c:pt idx="11">
                        <c:v>46.28571428571427</c:v>
                      </c:pt>
                      <c:pt idx="12">
                        <c:v>47.028571428571418</c:v>
                      </c:pt>
                      <c:pt idx="13">
                        <c:v>48.571428571428555</c:v>
                      </c:pt>
                      <c:pt idx="14">
                        <c:v>50.028571428571425</c:v>
                      </c:pt>
                      <c:pt idx="15">
                        <c:v>51.228571428571414</c:v>
                      </c:pt>
                      <c:pt idx="16">
                        <c:v>52.885714285714279</c:v>
                      </c:pt>
                      <c:pt idx="17">
                        <c:v>56.142857142857125</c:v>
                      </c:pt>
                      <c:pt idx="18">
                        <c:v>59.399999999999984</c:v>
                      </c:pt>
                    </c:numCache>
                  </c:numRef>
                </c:val>
                <c:smooth val="0"/>
                <c:extLst xmlns:c15="http://schemas.microsoft.com/office/drawing/2012/chart">
                  <c:ext xmlns:c16="http://schemas.microsoft.com/office/drawing/2014/chart" uri="{C3380CC4-5D6E-409C-BE32-E72D297353CC}">
                    <c16:uniqueId val="{00000006-24F4-4146-91E4-D200FB88B5F4}"/>
                  </c:ext>
                </c:extLst>
              </c15:ser>
            </c15:filteredLineSeries>
          </c:ext>
        </c:extLst>
      </c:lineChart>
      <c:catAx>
        <c:axId val="1164698384"/>
        <c:scaling>
          <c:orientation val="minMax"/>
        </c:scaling>
        <c:delete val="0"/>
        <c:axPos val="b"/>
        <c:numFmt formatCode="General" sourceLinked="1"/>
        <c:majorTickMark val="out"/>
        <c:minorTickMark val="none"/>
        <c:tickLblPos val="nextTo"/>
        <c:spPr>
          <a:noFill/>
          <a:ln w="22225" cap="flat" cmpd="sng" algn="ctr">
            <a:solidFill>
              <a:sysClr val="windowText" lastClr="000000">
                <a:lumMod val="100000"/>
              </a:sysClr>
            </a:solidFill>
            <a:round/>
          </a:ln>
          <a:effectLst/>
        </c:spPr>
        <c:txPr>
          <a:bodyPr rot="-5400000" spcFirstLastPara="1" vertOverflow="ellipsis"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crossAx val="1164698864"/>
        <c:crosses val="autoZero"/>
        <c:auto val="1"/>
        <c:lblAlgn val="ctr"/>
        <c:lblOffset val="100"/>
        <c:noMultiLvlLbl val="0"/>
      </c:catAx>
      <c:valAx>
        <c:axId val="1164698864"/>
        <c:scaling>
          <c:orientation val="minMax"/>
          <c:max val="300"/>
        </c:scaling>
        <c:delete val="0"/>
        <c:axPos val="l"/>
        <c:majorGridlines>
          <c:spPr>
            <a:ln w="9525" cap="flat" cmpd="sng" algn="ctr">
              <a:solidFill>
                <a:sysClr val="windowText" lastClr="000000">
                  <a:lumMod val="100000"/>
                </a:sysClr>
              </a:solidFill>
              <a:prstDash val="solid"/>
              <a:round/>
              <a:headEnd type="none" w="med" len="med"/>
              <a:tailEnd type="none" w="med" len="med"/>
            </a:ln>
            <a:effectLst/>
          </c:spPr>
        </c:majorGridlines>
        <c:title>
          <c:tx>
            <c:rich>
              <a:bodyPr rot="-540000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r>
                  <a:rPr lang="en-AU"/>
                  <a:t>Levelised Cost ($/MWh)</a:t>
                </a:r>
              </a:p>
            </c:rich>
          </c:tx>
          <c:layout>
            <c:manualLayout>
              <c:xMode val="edge"/>
              <c:yMode val="edge"/>
              <c:x val="0"/>
              <c:y val="1.6527368041258979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title>
        <c:numFmt formatCode="&quot;$&quot;#,##0" sourceLinked="0"/>
        <c:majorTickMark val="out"/>
        <c:minorTickMark val="none"/>
        <c:tickLblPos val="nextTo"/>
        <c:spPr>
          <a:noFill/>
          <a:ln w="22225" cap="flat" cmpd="sng" algn="ctr">
            <a:solidFill>
              <a:sysClr val="windowText" lastClr="000000">
                <a:lumMod val="100000"/>
              </a:sysClr>
            </a:solidFill>
            <a:prstDash val="solid"/>
            <a:round/>
            <a:headEnd type="none" w="med" len="med"/>
            <a:tailEnd type="none" w="med" len="med"/>
          </a:ln>
          <a:effectLst/>
        </c:spPr>
        <c:txPr>
          <a:bodyPr rot="-6000000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crossAx val="1164698384"/>
        <c:crosses val="autoZero"/>
        <c:crossBetween val="between"/>
      </c:valAx>
      <c:spPr>
        <a:noFill/>
        <a:ln>
          <a:noFill/>
        </a:ln>
        <a:effectLst/>
      </c:spPr>
    </c:plotArea>
    <c:legend>
      <c:legendPos val="b"/>
      <c:layout>
        <c:manualLayout>
          <c:xMode val="edge"/>
          <c:yMode val="edge"/>
          <c:x val="0.10795391384900417"/>
          <c:y val="0.75741239892183287"/>
          <c:w val="0.88409217230199166"/>
          <c:h val="0.23719676549865229"/>
        </c:manualLayout>
      </c:layou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000" b="1">
          <a:solidFill>
            <a:srgbClr val="000000"/>
          </a:solidFill>
          <a:latin typeface="Roboto" panose="02000000000000000000"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48937439459339"/>
          <c:y val="4.2729282351656114E-2"/>
          <c:w val="0.54121883531043491"/>
          <c:h val="0.8468264335686877"/>
        </c:manualLayout>
      </c:layout>
      <c:barChart>
        <c:barDir val="bar"/>
        <c:grouping val="clustered"/>
        <c:varyColors val="0"/>
        <c:ser>
          <c:idx val="0"/>
          <c:order val="0"/>
          <c:spPr>
            <a:solidFill>
              <a:srgbClr val="C0504D"/>
            </a:solidFill>
            <a:ln>
              <a:noFill/>
            </a:ln>
            <a:effectLst/>
          </c:spPr>
          <c:invertIfNegative val="0"/>
          <c:cat>
            <c:strRef>
              <c:f>'O_Tables for PPT_FINAL'!$AW$46:$AW$59</c:f>
              <c:strCache>
                <c:ptCount val="14"/>
                <c:pt idx="0">
                  <c:v>Supply Chain Delays for Products</c:v>
                </c:pt>
                <c:pt idx="1">
                  <c:v>Lack of Pathway for Renters</c:v>
                </c:pt>
                <c:pt idx="2">
                  <c:v>Electric Costs Higher for Consumer</c:v>
                </c:pt>
                <c:pt idx="3">
                  <c:v>Consumer Feels Inconviencenced</c:v>
                </c:pt>
                <c:pt idx="4">
                  <c:v>Consumer Disagrees with BE</c:v>
                </c:pt>
                <c:pt idx="5">
                  <c:v>High Program Dropout Rates</c:v>
                </c:pt>
                <c:pt idx="6">
                  <c:v>Comsumer Financing Challenges</c:v>
                </c:pt>
                <c:pt idx="7">
                  <c:v>Long Project Timelines</c:v>
                </c:pt>
                <c:pt idx="8">
                  <c:v>Consumer Can't Find Contractors</c:v>
                </c:pt>
                <c:pt idx="9">
                  <c:v>Consumer Has Lack of Awareness</c:v>
                </c:pt>
                <c:pt idx="10">
                  <c:v>Consumer Uncertain of Value</c:v>
                </c:pt>
                <c:pt idx="11">
                  <c:v>Consumer Has Low Energy Costs</c:v>
                </c:pt>
                <c:pt idx="12">
                  <c:v>Consumer Concerns Over Reliability</c:v>
                </c:pt>
                <c:pt idx="13">
                  <c:v>High Upfront Costs to Consumer</c:v>
                </c:pt>
              </c:strCache>
            </c:strRef>
          </c:cat>
          <c:val>
            <c:numRef>
              <c:f>'O_Tables for PPT_FINAL'!$AX$46:$AX$59</c:f>
              <c:numCache>
                <c:formatCode>General</c:formatCode>
                <c:ptCount val="14"/>
                <c:pt idx="0">
                  <c:v>1</c:v>
                </c:pt>
                <c:pt idx="1">
                  <c:v>1</c:v>
                </c:pt>
                <c:pt idx="2">
                  <c:v>1</c:v>
                </c:pt>
                <c:pt idx="3">
                  <c:v>1</c:v>
                </c:pt>
                <c:pt idx="4">
                  <c:v>1</c:v>
                </c:pt>
                <c:pt idx="5">
                  <c:v>1</c:v>
                </c:pt>
                <c:pt idx="6">
                  <c:v>2</c:v>
                </c:pt>
                <c:pt idx="7">
                  <c:v>2</c:v>
                </c:pt>
                <c:pt idx="8">
                  <c:v>2</c:v>
                </c:pt>
                <c:pt idx="9">
                  <c:v>2</c:v>
                </c:pt>
                <c:pt idx="10">
                  <c:v>2</c:v>
                </c:pt>
                <c:pt idx="11">
                  <c:v>2</c:v>
                </c:pt>
                <c:pt idx="12">
                  <c:v>3</c:v>
                </c:pt>
                <c:pt idx="13">
                  <c:v>6</c:v>
                </c:pt>
              </c:numCache>
            </c:numRef>
          </c:val>
          <c:extLst>
            <c:ext xmlns:c16="http://schemas.microsoft.com/office/drawing/2014/chart" uri="{C3380CC4-5D6E-409C-BE32-E72D297353CC}">
              <c16:uniqueId val="{00000000-5541-4C35-BE86-F56147B45435}"/>
            </c:ext>
          </c:extLst>
        </c:ser>
        <c:dLbls>
          <c:showLegendKey val="0"/>
          <c:showVal val="0"/>
          <c:showCatName val="0"/>
          <c:showSerName val="0"/>
          <c:showPercent val="0"/>
          <c:showBubbleSize val="0"/>
        </c:dLbls>
        <c:gapWidth val="182"/>
        <c:axId val="8290224"/>
        <c:axId val="713095312"/>
      </c:barChart>
      <c:catAx>
        <c:axId val="8290224"/>
        <c:scaling>
          <c:orientation val="minMax"/>
        </c:scaling>
        <c:delete val="0"/>
        <c:axPos val="l"/>
        <c:numFmt formatCode="General" sourceLinked="1"/>
        <c:majorTickMark val="out"/>
        <c:minorTickMark val="none"/>
        <c:tickLblPos val="nextTo"/>
        <c:spPr>
          <a:noFill/>
          <a:ln w="22225" cap="flat" cmpd="sng" algn="ctr">
            <a:solidFill>
              <a:srgbClr val="161620">
                <a:lumMod val="100000"/>
              </a:srgb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crossAx val="713095312"/>
        <c:crosses val="autoZero"/>
        <c:auto val="1"/>
        <c:lblAlgn val="ctr"/>
        <c:lblOffset val="100"/>
        <c:noMultiLvlLbl val="0"/>
      </c:catAx>
      <c:valAx>
        <c:axId val="713095312"/>
        <c:scaling>
          <c:orientation val="minMax"/>
          <c:max val="7"/>
        </c:scaling>
        <c:delete val="0"/>
        <c:axPos val="b"/>
        <c:majorGridlines>
          <c:spPr>
            <a:ln w="9525" cap="flat" cmpd="sng" algn="ctr">
              <a:solidFill>
                <a:srgbClr val="161620">
                  <a:lumMod val="100000"/>
                </a:srgbClr>
              </a:solidFill>
              <a:prstDash val="solid"/>
              <a:round/>
              <a:headEnd type="none" w="med" len="med"/>
              <a:tailEnd type="none" w="med" len="med"/>
            </a:ln>
            <a:effectLst/>
          </c:spPr>
        </c:majorGridlines>
        <c:title>
          <c:tx>
            <c:rich>
              <a:bodyPr rot="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r>
                  <a:rPr lang="en-US"/>
                  <a:t>Barrier</a:t>
                </a:r>
                <a:r>
                  <a:rPr lang="en-US" baseline="0"/>
                  <a:t> Frequency</a:t>
                </a:r>
                <a:endParaRPr lang="en-US"/>
              </a:p>
            </c:rich>
          </c:tx>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title>
        <c:numFmt formatCode="#,###" sourceLinked="0"/>
        <c:majorTickMark val="out"/>
        <c:minorTickMark val="none"/>
        <c:tickLblPos val="nextTo"/>
        <c:spPr>
          <a:noFill/>
          <a:ln w="22225" cap="flat" cmpd="sng" algn="ctr">
            <a:solidFill>
              <a:srgbClr val="161620">
                <a:lumMod val="100000"/>
              </a:srgbClr>
            </a:solidFill>
            <a:prstDash val="solid"/>
            <a:round/>
            <a:headEnd type="none" w="med" len="med"/>
            <a:tailEnd type="none" w="med" len="med"/>
          </a:ln>
          <a:effectLst/>
        </c:spPr>
        <c:txPr>
          <a:bodyPr rot="-6000000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crossAx val="8290224"/>
        <c:crosses val="autoZero"/>
        <c:crossBetween val="between"/>
        <c:majorUnit val="1"/>
      </c:valAx>
      <c:spPr>
        <a:noFill/>
        <a:ln>
          <a:noFill/>
        </a:ln>
        <a:effectLst/>
      </c:spPr>
    </c:plotArea>
    <c:legend>
      <c:legendPos val="r"/>
      <c:layout>
        <c:manualLayout>
          <c:xMode val="edge"/>
          <c:yMode val="edge"/>
          <c:x val="0.61262004014204119"/>
          <c:y val="0.99460916442048519"/>
          <c:w val="0.13293769399229496"/>
          <c:h val="0"/>
        </c:manualLayout>
      </c:layou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000" b="1">
          <a:solidFill>
            <a:srgbClr val="000000"/>
          </a:solidFill>
          <a:latin typeface="Roboto" panose="020000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2280698609592"/>
          <c:y val="7.6305975059880182E-2"/>
          <c:w val="0.88717330872313216"/>
          <c:h val="0.29981696810912262"/>
        </c:manualLayout>
      </c:layout>
      <c:barChart>
        <c:barDir val="col"/>
        <c:grouping val="clustered"/>
        <c:varyColors val="0"/>
        <c:ser>
          <c:idx val="0"/>
          <c:order val="0"/>
          <c:tx>
            <c:strRef>
              <c:f>'[Databook-Gas Sector Decarbonisation_AU_Webinar_240724v1DS.xlsx]Slide 24 International Best Pra'!$M$2</c:f>
              <c:strCache>
                <c:ptCount val="1"/>
                <c:pt idx="0">
                  <c:v>Variable Cost ($ per kWh)</c:v>
                </c:pt>
              </c:strCache>
            </c:strRef>
          </c:tx>
          <c:spPr>
            <a:solidFill>
              <a:srgbClr val="C0504D">
                <a:lumMod val="100000"/>
              </a:srgbClr>
            </a:solidFill>
            <a:ln w="22225" cap="flat" cmpd="sng" algn="ctr">
              <a:noFill/>
              <a:prstDash val="solid"/>
              <a:round/>
              <a:headEnd type="none" w="med" len="med"/>
              <a:tailEnd type="none" w="med" len="med"/>
            </a:ln>
            <a:effectLst/>
            <a:extLst>
              <a:ext uri="{91240B29-F687-4F45-9708-019B960494DF}">
                <a14:hiddenLine xmlns:a14="http://schemas.microsoft.com/office/drawing/2010/main" w="22225" cap="flat" cmpd="sng" algn="ctr">
                  <a:solidFill>
                    <a:srgbClr val="C0504D">
                      <a:lumMod val="100000"/>
                    </a:srgbClr>
                  </a:solidFill>
                  <a:prstDash val="solid"/>
                  <a:round/>
                  <a:headEnd type="none" w="med" len="med"/>
                  <a:tailEnd type="none" w="med" len="med"/>
                </a14:hiddenLine>
              </a:ext>
            </a:extLst>
          </c:spPr>
          <c:invertIfNegative val="0"/>
          <c:cat>
            <c:multiLvlStrRef>
              <c:f>'[Databook-Gas Sector Decarbonisation_AU_Webinar_240724v1DS.xlsx]Slide 24 International Best Pra'!$K$3:$L$15</c:f>
              <c:multiLvlStrCache>
                <c:ptCount val="13"/>
                <c:lvl>
                  <c:pt idx="0">
                    <c:v>Tier 1</c:v>
                  </c:pt>
                  <c:pt idx="1">
                    <c:v>Tier 2</c:v>
                  </c:pt>
                  <c:pt idx="2">
                    <c:v>Tier 3</c:v>
                  </c:pt>
                  <c:pt idx="3">
                    <c:v>Summer Peak</c:v>
                  </c:pt>
                  <c:pt idx="4">
                    <c:v>Winter Peak</c:v>
                  </c:pt>
                  <c:pt idx="5">
                    <c:v>Summer Off-Peak</c:v>
                  </c:pt>
                  <c:pt idx="6">
                    <c:v>Winter Off-Peak</c:v>
                  </c:pt>
                  <c:pt idx="7">
                    <c:v>Summer Peak</c:v>
                  </c:pt>
                  <c:pt idx="8">
                    <c:v>Winter Peak</c:v>
                  </c:pt>
                  <c:pt idx="9">
                    <c:v>Summer Part-Peak</c:v>
                  </c:pt>
                  <c:pt idx="10">
                    <c:v>Winter Part-Peak</c:v>
                  </c:pt>
                  <c:pt idx="11">
                    <c:v>Summer Off-Peak</c:v>
                  </c:pt>
                  <c:pt idx="12">
                    <c:v>Winter Off-Peak</c:v>
                  </c:pt>
                </c:lvl>
                <c:lvl>
                  <c:pt idx="0">
                    <c:v>IBT</c:v>
                  </c:pt>
                  <c:pt idx="3">
                    <c:v>ToU</c:v>
                  </c:pt>
                  <c:pt idx="7">
                    <c:v>New BE Rate</c:v>
                  </c:pt>
                </c:lvl>
              </c:multiLvlStrCache>
            </c:multiLvlStrRef>
          </c:cat>
          <c:val>
            <c:numRef>
              <c:f>'[Databook-Gas Sector Decarbonisation_AU_Webinar_240724v1DS.xlsx]Slide 24 International Best Pra'!$M$3:$M$15</c:f>
              <c:numCache>
                <c:formatCode>General</c:formatCode>
                <c:ptCount val="13"/>
                <c:pt idx="0">
                  <c:v>0.38828000000000001</c:v>
                </c:pt>
                <c:pt idx="1">
                  <c:v>0.48616999999999999</c:v>
                </c:pt>
                <c:pt idx="2">
                  <c:v>0.86170000000000002</c:v>
                </c:pt>
                <c:pt idx="3">
                  <c:v>0.55218999999999996</c:v>
                </c:pt>
                <c:pt idx="4">
                  <c:v>0.46528999999999998</c:v>
                </c:pt>
                <c:pt idx="5">
                  <c:v>0.41722999999999999</c:v>
                </c:pt>
                <c:pt idx="6">
                  <c:v>0.42398000000000002</c:v>
                </c:pt>
                <c:pt idx="7">
                  <c:v>0.60053999999999996</c:v>
                </c:pt>
                <c:pt idx="8">
                  <c:v>0.36902000000000001</c:v>
                </c:pt>
                <c:pt idx="9">
                  <c:v>0.43865999999999999</c:v>
                </c:pt>
                <c:pt idx="10">
                  <c:v>0.34693000000000002</c:v>
                </c:pt>
                <c:pt idx="11">
                  <c:v>0.38197999999999999</c:v>
                </c:pt>
                <c:pt idx="12">
                  <c:v>0.33306999999999998</c:v>
                </c:pt>
              </c:numCache>
            </c:numRef>
          </c:val>
          <c:extLst>
            <c:ext xmlns:c16="http://schemas.microsoft.com/office/drawing/2014/chart" uri="{C3380CC4-5D6E-409C-BE32-E72D297353CC}">
              <c16:uniqueId val="{00000000-6C78-4DC2-AA50-A0C8B7798EA4}"/>
            </c:ext>
          </c:extLst>
        </c:ser>
        <c:dLbls>
          <c:showLegendKey val="0"/>
          <c:showVal val="0"/>
          <c:showCatName val="0"/>
          <c:showSerName val="0"/>
          <c:showPercent val="0"/>
          <c:showBubbleSize val="0"/>
        </c:dLbls>
        <c:gapWidth val="219"/>
        <c:overlap val="-27"/>
        <c:axId val="1185984863"/>
        <c:axId val="1185985823"/>
      </c:barChart>
      <c:catAx>
        <c:axId val="1185984863"/>
        <c:scaling>
          <c:orientation val="minMax"/>
        </c:scaling>
        <c:delete val="0"/>
        <c:axPos val="b"/>
        <c:numFmt formatCode="General" sourceLinked="1"/>
        <c:majorTickMark val="out"/>
        <c:minorTickMark val="none"/>
        <c:tickLblPos val="nextTo"/>
        <c:spPr>
          <a:noFill/>
          <a:ln w="22225" cap="flat" cmpd="sng" algn="ctr">
            <a:solidFill>
              <a:sysClr val="windowText" lastClr="000000">
                <a:lumMod val="100000"/>
              </a:sys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crossAx val="1185985823"/>
        <c:crosses val="autoZero"/>
        <c:auto val="1"/>
        <c:lblAlgn val="ctr"/>
        <c:lblOffset val="100"/>
        <c:noMultiLvlLbl val="0"/>
      </c:catAx>
      <c:valAx>
        <c:axId val="1185985823"/>
        <c:scaling>
          <c:orientation val="minMax"/>
        </c:scaling>
        <c:delete val="0"/>
        <c:axPos val="l"/>
        <c:majorGridlines>
          <c:spPr>
            <a:ln w="9525" cap="flat" cmpd="sng" algn="ctr">
              <a:solidFill>
                <a:sysClr val="windowText" lastClr="000000">
                  <a:lumMod val="100000"/>
                </a:sysClr>
              </a:solidFill>
              <a:prstDash val="solid"/>
              <a:round/>
              <a:headEnd type="none" w="med" len="med"/>
              <a:tailEnd type="none" w="med" len="med"/>
            </a:ln>
            <a:effectLst/>
          </c:spPr>
        </c:majorGridlines>
        <c:title>
          <c:tx>
            <c:rich>
              <a:bodyPr rot="-540000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r>
                  <a:rPr lang="en-US"/>
                  <a:t>$/Unit</a:t>
                </a:r>
                <a:endParaRPr lang="en-US" baseline="0"/>
              </a:p>
            </c:rich>
          </c:tx>
          <c:layout>
            <c:manualLayout>
              <c:xMode val="edge"/>
              <c:yMode val="edge"/>
              <c:x val="0"/>
              <c:y val="9.9456459452002502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title>
        <c:numFmt formatCode="#,##0.0" sourceLinked="0"/>
        <c:majorTickMark val="out"/>
        <c:minorTickMark val="none"/>
        <c:tickLblPos val="nextTo"/>
        <c:spPr>
          <a:noFill/>
          <a:ln w="22225" cap="flat" cmpd="sng" algn="ctr">
            <a:solidFill>
              <a:sysClr val="windowText" lastClr="000000">
                <a:lumMod val="100000"/>
              </a:sysClr>
            </a:solidFill>
            <a:prstDash val="solid"/>
            <a:round/>
            <a:headEnd type="none" w="med" len="med"/>
            <a:tailEnd type="none" w="med" len="med"/>
          </a:ln>
          <a:effectLst/>
        </c:spPr>
        <c:txPr>
          <a:bodyPr rot="-6000000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crossAx val="1185984863"/>
        <c:crosses val="autoZero"/>
        <c:crossBetween val="between"/>
      </c:valAx>
      <c:spPr>
        <a:noFill/>
        <a:ln>
          <a:noFill/>
        </a:ln>
        <a:effectLst/>
      </c:spPr>
    </c:plotArea>
    <c:legend>
      <c:legendPos val="r"/>
      <c:layout>
        <c:manualLayout>
          <c:xMode val="edge"/>
          <c:yMode val="edge"/>
          <c:x val="0.37965331171838812"/>
          <c:y val="0.93530997304582209"/>
          <c:w val="0.34069334687021419"/>
          <c:h val="5.9299191374663072E-2"/>
        </c:manualLayout>
      </c:layou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1000" b="1">
          <a:solidFill>
            <a:srgbClr val="000000"/>
          </a:solidFill>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EA6DDD-4D28-4E98-860D-AA537A887696}"/>
              </a:ext>
            </a:extLst>
          </p:cNvPr>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8AA935DC-0BC5-4211-B693-53683C966677}"/>
              </a:ext>
            </a:extLst>
          </p:cNvPr>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1D114C94-CEDC-428A-A37D-DDF0669B94CD}" type="datetimeFigureOut">
              <a:rPr lang="en-AU" smtClean="0"/>
              <a:t>12/09/2024</a:t>
            </a:fld>
            <a:endParaRPr lang="en-AU"/>
          </a:p>
        </p:txBody>
      </p:sp>
      <p:sp>
        <p:nvSpPr>
          <p:cNvPr id="4" name="Footer Placeholder 3">
            <a:extLst>
              <a:ext uri="{FF2B5EF4-FFF2-40B4-BE49-F238E27FC236}">
                <a16:creationId xmlns:a16="http://schemas.microsoft.com/office/drawing/2014/main" id="{C5502132-AE7B-44E3-8EAF-2FAB1B67DC21}"/>
              </a:ext>
            </a:extLst>
          </p:cNvPr>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C8CEDCBB-052A-4E80-87EF-08959AB811E0}"/>
              </a:ext>
            </a:extLst>
          </p:cNvPr>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E45D5995-F8C8-4923-BADA-37240FC729B5}" type="slidenum">
              <a:rPr lang="en-AU" smtClean="0"/>
              <a:t>‹#›</a:t>
            </a:fld>
            <a:endParaRPr lang="en-AU"/>
          </a:p>
        </p:txBody>
      </p:sp>
    </p:spTree>
    <p:extLst>
      <p:ext uri="{BB962C8B-B14F-4D97-AF65-F5344CB8AC3E}">
        <p14:creationId xmlns:p14="http://schemas.microsoft.com/office/powerpoint/2010/main" val="935274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56EA55B5-E66B-419D-9E45-A65689B8165C}" type="datetimeFigureOut">
              <a:rPr lang="en-US" smtClean="0"/>
              <a:t>9/12/2024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EA3B46B5-0261-42F3-9B0B-F44B8C5F2174}" type="slidenum">
              <a:rPr lang="en-US" smtClean="0"/>
              <a:t>‹#›</a:t>
            </a:fld>
            <a:endParaRPr lang="en-US"/>
          </a:p>
        </p:txBody>
      </p:sp>
    </p:spTree>
    <p:extLst>
      <p:ext uri="{BB962C8B-B14F-4D97-AF65-F5344CB8AC3E}">
        <p14:creationId xmlns:p14="http://schemas.microsoft.com/office/powerpoint/2010/main" val="75874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3B46B5-0261-42F3-9B0B-F44B8C5F2174}" type="slidenum">
              <a:rPr lang="en-US" smtClean="0"/>
              <a:t>1</a:t>
            </a:fld>
            <a:endParaRPr lang="en-US"/>
          </a:p>
        </p:txBody>
      </p:sp>
    </p:spTree>
    <p:extLst>
      <p:ext uri="{BB962C8B-B14F-4D97-AF65-F5344CB8AC3E}">
        <p14:creationId xmlns:p14="http://schemas.microsoft.com/office/powerpoint/2010/main" val="2251979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A3B46B5-0261-42F3-9B0B-F44B8C5F2174}" type="slidenum">
              <a:rPr lang="en-US" smtClean="0"/>
              <a:t>7</a:t>
            </a:fld>
            <a:endParaRPr lang="en-US"/>
          </a:p>
        </p:txBody>
      </p:sp>
    </p:spTree>
    <p:extLst>
      <p:ext uri="{BB962C8B-B14F-4D97-AF65-F5344CB8AC3E}">
        <p14:creationId xmlns:p14="http://schemas.microsoft.com/office/powerpoint/2010/main" val="76211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3B46B5-0261-42F3-9B0B-F44B8C5F2174}" type="slidenum">
              <a:rPr lang="en-US" smtClean="0"/>
              <a:t>10</a:t>
            </a:fld>
            <a:endParaRPr lang="en-US"/>
          </a:p>
        </p:txBody>
      </p:sp>
    </p:spTree>
    <p:extLst>
      <p:ext uri="{BB962C8B-B14F-4D97-AF65-F5344CB8AC3E}">
        <p14:creationId xmlns:p14="http://schemas.microsoft.com/office/powerpoint/2010/main" val="149025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3B46B5-0261-42F3-9B0B-F44B8C5F2174}" type="slidenum">
              <a:rPr lang="en-US" smtClean="0"/>
              <a:t>11</a:t>
            </a:fld>
            <a:endParaRPr lang="en-US"/>
          </a:p>
        </p:txBody>
      </p:sp>
    </p:spTree>
    <p:extLst>
      <p:ext uri="{BB962C8B-B14F-4D97-AF65-F5344CB8AC3E}">
        <p14:creationId xmlns:p14="http://schemas.microsoft.com/office/powerpoint/2010/main" val="413671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3B46B5-0261-42F3-9B0B-F44B8C5F2174}" type="slidenum">
              <a:rPr lang="en-US" smtClean="0"/>
              <a:t>13</a:t>
            </a:fld>
            <a:endParaRPr lang="en-US"/>
          </a:p>
        </p:txBody>
      </p:sp>
    </p:spTree>
    <p:extLst>
      <p:ext uri="{BB962C8B-B14F-4D97-AF65-F5344CB8AC3E}">
        <p14:creationId xmlns:p14="http://schemas.microsoft.com/office/powerpoint/2010/main" val="400271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3B46B5-0261-42F3-9B0B-F44B8C5F2174}" type="slidenum">
              <a:rPr lang="en-US" smtClean="0"/>
              <a:t>14</a:t>
            </a:fld>
            <a:endParaRPr lang="en-US"/>
          </a:p>
        </p:txBody>
      </p:sp>
    </p:spTree>
    <p:extLst>
      <p:ext uri="{BB962C8B-B14F-4D97-AF65-F5344CB8AC3E}">
        <p14:creationId xmlns:p14="http://schemas.microsoft.com/office/powerpoint/2010/main" val="279863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A3B46B5-0261-42F3-9B0B-F44B8C5F2174}" type="slidenum">
              <a:rPr lang="en-US" smtClean="0"/>
              <a:t>15</a:t>
            </a:fld>
            <a:endParaRPr lang="en-US"/>
          </a:p>
        </p:txBody>
      </p:sp>
    </p:spTree>
    <p:extLst>
      <p:ext uri="{BB962C8B-B14F-4D97-AF65-F5344CB8AC3E}">
        <p14:creationId xmlns:p14="http://schemas.microsoft.com/office/powerpoint/2010/main" val="154050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3B46B5-0261-42F3-9B0B-F44B8C5F2174}" type="slidenum">
              <a:rPr lang="en-US" smtClean="0"/>
              <a:t>28</a:t>
            </a:fld>
            <a:endParaRPr lang="en-US"/>
          </a:p>
        </p:txBody>
      </p:sp>
    </p:spTree>
    <p:extLst>
      <p:ext uri="{BB962C8B-B14F-4D97-AF65-F5344CB8AC3E}">
        <p14:creationId xmlns:p14="http://schemas.microsoft.com/office/powerpoint/2010/main" val="225721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hyperlink" Target="mailto:energeia@energeia.com.au"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mailto:energeia@energeia.com.au" TargetMode="Externa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mailto:energeia@energeia-usa.com"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hyperlink" Target="mailto:energeia@energeia.com.au"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hyperlink" Target="mailto:energeia@energeia.com.au"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mailto:energeia@energeia.com.au" TargetMode="Externa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mailto:energeia@energeia-usa.com" TargetMode="External"/><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C154-2477-DB43-56D4-678AC5AFF41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4793E3-50B7-1E5D-4FB5-349A02AA3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E190691-01C0-D190-643C-7F53D363C057}"/>
              </a:ext>
            </a:extLst>
          </p:cNvPr>
          <p:cNvSpPr>
            <a:spLocks noGrp="1"/>
          </p:cNvSpPr>
          <p:nvPr>
            <p:ph type="ftr" sz="quarter" idx="11"/>
          </p:nvPr>
        </p:nvSpPr>
        <p:spPr/>
        <p:txBody>
          <a:bodyPr/>
          <a:lstStyle/>
          <a:p>
            <a:r>
              <a:rPr lang="en-US"/>
              <a:t>@2024 Energeia Pty Ltd. All Rights Reserved.</a:t>
            </a:r>
            <a:endParaRPr lang="en-AU"/>
          </a:p>
        </p:txBody>
      </p:sp>
      <p:sp>
        <p:nvSpPr>
          <p:cNvPr id="6" name="Slide Number Placeholder 5">
            <a:extLst>
              <a:ext uri="{FF2B5EF4-FFF2-40B4-BE49-F238E27FC236}">
                <a16:creationId xmlns:a16="http://schemas.microsoft.com/office/drawing/2014/main" id="{5D11A6D2-E6AA-1E56-E592-0D8BE9D3B6DA}"/>
              </a:ext>
            </a:extLst>
          </p:cNvPr>
          <p:cNvSpPr>
            <a:spLocks noGrp="1"/>
          </p:cNvSpPr>
          <p:nvPr>
            <p:ph type="sldNum" sz="quarter" idx="12"/>
          </p:nvPr>
        </p:nvSpPr>
        <p:spPr/>
        <p:txBody>
          <a:bodyPr/>
          <a:lstStyle/>
          <a:p>
            <a:fld id="{6EF13ECC-16FB-47EC-AC73-326487E501DA}" type="slidenum">
              <a:rPr lang="en-AU" smtClean="0"/>
              <a:t>‹#›</a:t>
            </a:fld>
            <a:endParaRPr lang="en-AU"/>
          </a:p>
        </p:txBody>
      </p:sp>
    </p:spTree>
    <p:extLst>
      <p:ext uri="{BB962C8B-B14F-4D97-AF65-F5344CB8AC3E}">
        <p14:creationId xmlns:p14="http://schemas.microsoft.com/office/powerpoint/2010/main" val="109127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3 Horizontal: with L Header">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AA82EA-8A40-5C28-9053-9607C96A7994}"/>
              </a:ext>
            </a:extLst>
          </p:cNvPr>
          <p:cNvSpPr>
            <a:spLocks noGrp="1"/>
          </p:cNvSpPr>
          <p:nvPr>
            <p:ph sz="half" idx="2"/>
          </p:nvPr>
        </p:nvSpPr>
        <p:spPr>
          <a:xfrm>
            <a:off x="384047" y="1435608"/>
            <a:ext cx="7635240" cy="454456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A827811-BEE7-B766-715F-1486576B5624}"/>
              </a:ext>
            </a:extLst>
          </p:cNvPr>
          <p:cNvSpPr>
            <a:spLocks noGrp="1"/>
          </p:cNvSpPr>
          <p:nvPr>
            <p:ph sz="quarter" idx="4"/>
          </p:nvPr>
        </p:nvSpPr>
        <p:spPr>
          <a:xfrm>
            <a:off x="8037576" y="1143000"/>
            <a:ext cx="3822191" cy="5093208"/>
          </a:xfrm>
        </p:spPr>
        <p:txBody>
          <a:bodyPr vert="horz" lIns="91440" tIns="91440" rIns="91440" bIns="91440" rtlCol="0">
            <a:noAutofit/>
          </a:bodyPr>
          <a:lstStyle>
            <a:lvl1pPr>
              <a:defRPr lang="en-US" dirty="0"/>
            </a:lvl1pPr>
            <a:lvl2pPr>
              <a:defRPr lang="en-US" sz="1200" dirty="0"/>
            </a:lvl2pPr>
            <a:lvl3pPr>
              <a:defRPr lang="en-US" sz="1100" dirty="0"/>
            </a:lvl3pPr>
            <a:lvl4pPr>
              <a:defRPr lang="en-US" sz="1100" dirty="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15" name="Title 14">
            <a:extLst>
              <a:ext uri="{FF2B5EF4-FFF2-40B4-BE49-F238E27FC236}">
                <a16:creationId xmlns:a16="http://schemas.microsoft.com/office/drawing/2014/main" id="{CB572741-F3A2-B1CD-FD42-EEE2EA0B8094}"/>
              </a:ext>
            </a:extLst>
          </p:cNvPr>
          <p:cNvSpPr>
            <a:spLocks noGrp="1"/>
          </p:cNvSpPr>
          <p:nvPr>
            <p:ph type="title"/>
          </p:nvPr>
        </p:nvSpPr>
        <p:spPr/>
        <p:txBody>
          <a:bodyPr tIns="91440" bIns="91440"/>
          <a:lstStyle/>
          <a:p>
            <a:r>
              <a:rPr lang="en-US"/>
              <a:t>Click to edit Master title style</a:t>
            </a:r>
          </a:p>
        </p:txBody>
      </p:sp>
      <p:sp>
        <p:nvSpPr>
          <p:cNvPr id="2" name="Text Placeholder 2">
            <a:extLst>
              <a:ext uri="{FF2B5EF4-FFF2-40B4-BE49-F238E27FC236}">
                <a16:creationId xmlns:a16="http://schemas.microsoft.com/office/drawing/2014/main" id="{9D9569FE-EF27-2677-60ED-65D4D9205CC1}"/>
              </a:ext>
            </a:extLst>
          </p:cNvPr>
          <p:cNvSpPr>
            <a:spLocks noGrp="1"/>
          </p:cNvSpPr>
          <p:nvPr>
            <p:ph type="body" idx="1"/>
          </p:nvPr>
        </p:nvSpPr>
        <p:spPr>
          <a:xfrm>
            <a:off x="384048" y="1143000"/>
            <a:ext cx="7635240" cy="274320"/>
          </a:xfrm>
          <a:solidFill>
            <a:schemeClr val="tx2"/>
          </a:solidFill>
          <a:ln>
            <a:solidFill>
              <a:schemeClr val="tx2"/>
            </a:solidFill>
          </a:ln>
        </p:spPr>
        <p:txBody>
          <a:bodyPr lIns="91440"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12">
            <a:extLst>
              <a:ext uri="{FF2B5EF4-FFF2-40B4-BE49-F238E27FC236}">
                <a16:creationId xmlns:a16="http://schemas.microsoft.com/office/drawing/2014/main" id="{4297B6CE-C580-AB92-2A36-AA6BA2B4C5D2}"/>
              </a:ext>
            </a:extLst>
          </p:cNvPr>
          <p:cNvSpPr>
            <a:spLocks noGrp="1"/>
          </p:cNvSpPr>
          <p:nvPr>
            <p:ph type="body" sz="quarter" idx="31"/>
          </p:nvPr>
        </p:nvSpPr>
        <p:spPr>
          <a:xfrm>
            <a:off x="384048" y="5998464"/>
            <a:ext cx="7635240"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Tree>
    <p:extLst>
      <p:ext uri="{BB962C8B-B14F-4D97-AF65-F5344CB8AC3E}">
        <p14:creationId xmlns:p14="http://schemas.microsoft.com/office/powerpoint/2010/main" val="350728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AU Back Cover-Blac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E7174E-1A64-CC5B-B9F0-A52D585CB8FC}"/>
              </a:ext>
            </a:extLst>
          </p:cNvPr>
          <p:cNvPicPr>
            <a:picLocks noChangeAspect="1"/>
          </p:cNvPicPr>
          <p:nvPr/>
        </p:nvPicPr>
        <p:blipFill>
          <a:blip r:embed="rId2"/>
          <a:srcRect/>
          <a:stretch/>
        </p:blipFill>
        <p:spPr>
          <a:xfrm>
            <a:off x="5902279" y="347500"/>
            <a:ext cx="6069857" cy="5556911"/>
          </a:xfrm>
          <a:prstGeom prst="rect">
            <a:avLst/>
          </a:prstGeom>
        </p:spPr>
      </p:pic>
      <p:sp>
        <p:nvSpPr>
          <p:cNvPr id="7" name="Text Placeholder 2">
            <a:extLst>
              <a:ext uri="{FF2B5EF4-FFF2-40B4-BE49-F238E27FC236}">
                <a16:creationId xmlns:a16="http://schemas.microsoft.com/office/drawing/2014/main" id="{9638E542-8967-EC3F-4E3A-92A33B791776}"/>
              </a:ext>
            </a:extLst>
          </p:cNvPr>
          <p:cNvSpPr txBox="1">
            <a:spLocks/>
          </p:cNvSpPr>
          <p:nvPr/>
        </p:nvSpPr>
        <p:spPr>
          <a:xfrm>
            <a:off x="283464" y="4087368"/>
            <a:ext cx="2638605" cy="2005330"/>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70000"/>
              </a:lnSpc>
            </a:pPr>
            <a:r>
              <a:rPr lang="en-US" b="0"/>
              <a:t>Energeia Pty Ltd</a:t>
            </a:r>
          </a:p>
          <a:p>
            <a:pPr>
              <a:lnSpc>
                <a:spcPct val="70000"/>
              </a:lnSpc>
            </a:pPr>
            <a:r>
              <a:rPr lang="en-US"/>
              <a:t>L1, 1 Sussex Street</a:t>
            </a:r>
          </a:p>
          <a:p>
            <a:pPr>
              <a:lnSpc>
                <a:spcPct val="70000"/>
              </a:lnSpc>
            </a:pPr>
            <a:r>
              <a:rPr lang="en-US"/>
              <a:t>Barangaroo NSW 2000</a:t>
            </a:r>
          </a:p>
          <a:p>
            <a:pPr>
              <a:lnSpc>
                <a:spcPct val="70000"/>
              </a:lnSpc>
            </a:pPr>
            <a:endParaRPr lang="en-US"/>
          </a:p>
          <a:p>
            <a:pPr>
              <a:lnSpc>
                <a:spcPct val="70000"/>
              </a:lnSpc>
            </a:pPr>
            <a:r>
              <a:rPr lang="en-US" b="1"/>
              <a:t>P</a:t>
            </a:r>
            <a:r>
              <a:rPr lang="en-US"/>
              <a:t> +61 (0)2 8097 0070</a:t>
            </a:r>
          </a:p>
          <a:p>
            <a:pPr>
              <a:lnSpc>
                <a:spcPct val="70000"/>
              </a:lnSpc>
            </a:pPr>
            <a:r>
              <a:rPr lang="en-US">
                <a:solidFill>
                  <a:schemeClr val="accent2"/>
                </a:solidFill>
                <a:hlinkClick r:id="rId3">
                  <a:extLst>
                    <a:ext uri="{A12FA001-AC4F-418D-AE19-62706E023703}">
                      <ahyp:hlinkClr xmlns:ahyp="http://schemas.microsoft.com/office/drawing/2018/hyperlinkcolor" val="tx"/>
                    </a:ext>
                  </a:extLst>
                </a:hlinkClick>
              </a:rPr>
              <a:t>energeia@energeia.com.au</a:t>
            </a:r>
            <a:endParaRPr lang="en-US">
              <a:solidFill>
                <a:schemeClr val="accent2"/>
              </a:solidFill>
            </a:endParaRPr>
          </a:p>
          <a:p>
            <a:pPr>
              <a:lnSpc>
                <a:spcPct val="70000"/>
              </a:lnSpc>
            </a:pPr>
            <a:endParaRPr lang="en-US"/>
          </a:p>
          <a:p>
            <a:pPr>
              <a:lnSpc>
                <a:spcPct val="70000"/>
              </a:lnSpc>
            </a:pPr>
            <a:r>
              <a:rPr lang="en-US"/>
              <a:t>energeia.au </a:t>
            </a:r>
          </a:p>
        </p:txBody>
      </p:sp>
      <p:sp>
        <p:nvSpPr>
          <p:cNvPr id="8" name="Title 7">
            <a:extLst>
              <a:ext uri="{FF2B5EF4-FFF2-40B4-BE49-F238E27FC236}">
                <a16:creationId xmlns:a16="http://schemas.microsoft.com/office/drawing/2014/main" id="{EE39F4E8-4E9D-F73C-F597-7BECFFB2477B}"/>
              </a:ext>
            </a:extLst>
          </p:cNvPr>
          <p:cNvSpPr>
            <a:spLocks noGrp="1"/>
          </p:cNvSpPr>
          <p:nvPr>
            <p:ph type="title"/>
          </p:nvPr>
        </p:nvSpPr>
        <p:spPr>
          <a:xfrm>
            <a:off x="283662" y="2037689"/>
            <a:ext cx="11521440" cy="1471982"/>
          </a:xfrm>
        </p:spPr>
        <p:txBody>
          <a:bodyPr anchor="b">
            <a:normAutofit/>
          </a:bodyPr>
          <a:lstStyle>
            <a:lvl1pPr>
              <a:defRPr sz="6000">
                <a:solidFill>
                  <a:schemeClr val="bg2"/>
                </a:solidFill>
              </a:defRPr>
            </a:lvl1pPr>
          </a:lstStyle>
          <a:p>
            <a:r>
              <a:rPr lang="en-US"/>
              <a:t>Click to edit Master title style</a:t>
            </a:r>
          </a:p>
        </p:txBody>
      </p:sp>
      <p:pic>
        <p:nvPicPr>
          <p:cNvPr id="9" name="Picture 8">
            <a:extLst>
              <a:ext uri="{FF2B5EF4-FFF2-40B4-BE49-F238E27FC236}">
                <a16:creationId xmlns:a16="http://schemas.microsoft.com/office/drawing/2014/main" id="{2F0D9BC6-9128-64E7-0A38-ADFC08819C2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13885" y="6314388"/>
            <a:ext cx="1649202" cy="389694"/>
          </a:xfrm>
          <a:prstGeom prst="rect">
            <a:avLst/>
          </a:prstGeom>
        </p:spPr>
      </p:pic>
      <p:pic>
        <p:nvPicPr>
          <p:cNvPr id="5" name="Picture 4">
            <a:extLst>
              <a:ext uri="{FF2B5EF4-FFF2-40B4-BE49-F238E27FC236}">
                <a16:creationId xmlns:a16="http://schemas.microsoft.com/office/drawing/2014/main" id="{19CECE58-13B7-9751-C4F3-BB058404B76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13885" y="6314388"/>
            <a:ext cx="1649202" cy="389694"/>
          </a:xfrm>
          <a:prstGeom prst="rect">
            <a:avLst/>
          </a:prstGeom>
        </p:spPr>
      </p:pic>
    </p:spTree>
    <p:extLst>
      <p:ext uri="{BB962C8B-B14F-4D97-AF65-F5344CB8AC3E}">
        <p14:creationId xmlns:p14="http://schemas.microsoft.com/office/powerpoint/2010/main" val="143755111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3 Horizontal: with R Header">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AA82EA-8A40-5C28-9053-9607C96A7994}"/>
              </a:ext>
            </a:extLst>
          </p:cNvPr>
          <p:cNvSpPr>
            <a:spLocks noGrp="1"/>
          </p:cNvSpPr>
          <p:nvPr>
            <p:ph sz="half" idx="2"/>
          </p:nvPr>
        </p:nvSpPr>
        <p:spPr>
          <a:xfrm>
            <a:off x="4224528" y="1435608"/>
            <a:ext cx="7635240" cy="454456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A827811-BEE7-B766-715F-1486576B5624}"/>
              </a:ext>
            </a:extLst>
          </p:cNvPr>
          <p:cNvSpPr>
            <a:spLocks noGrp="1"/>
          </p:cNvSpPr>
          <p:nvPr>
            <p:ph sz="quarter" idx="4"/>
          </p:nvPr>
        </p:nvSpPr>
        <p:spPr>
          <a:xfrm>
            <a:off x="384047" y="1143000"/>
            <a:ext cx="3822191" cy="5084064"/>
          </a:xfrm>
        </p:spPr>
        <p:txBody>
          <a:bodyPr vert="horz" lIns="91440" tIns="91440" rIns="91440" bIns="91440" rtlCol="0">
            <a:noAutofit/>
          </a:bodyPr>
          <a:lstStyle>
            <a:lvl1pPr>
              <a:defRPr lang="en-US" dirty="0"/>
            </a:lvl1pPr>
            <a:lvl2pPr>
              <a:defRPr lang="en-US" sz="1200" dirty="0"/>
            </a:lvl2pPr>
            <a:lvl3pPr>
              <a:defRPr lang="en-US" sz="1100" dirty="0"/>
            </a:lvl3pPr>
            <a:lvl4pPr>
              <a:defRPr lang="en-US" sz="1100" dirty="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15" name="Title 14">
            <a:extLst>
              <a:ext uri="{FF2B5EF4-FFF2-40B4-BE49-F238E27FC236}">
                <a16:creationId xmlns:a16="http://schemas.microsoft.com/office/drawing/2014/main" id="{CB572741-F3A2-B1CD-FD42-EEE2EA0B8094}"/>
              </a:ext>
            </a:extLst>
          </p:cNvPr>
          <p:cNvSpPr>
            <a:spLocks noGrp="1"/>
          </p:cNvSpPr>
          <p:nvPr>
            <p:ph type="title"/>
          </p:nvPr>
        </p:nvSpPr>
        <p:spPr/>
        <p:txBody>
          <a:bodyPr tIns="91440" bIns="91440"/>
          <a:lstStyle/>
          <a:p>
            <a:r>
              <a:rPr lang="en-US"/>
              <a:t>Click to edit Master title style</a:t>
            </a:r>
          </a:p>
        </p:txBody>
      </p:sp>
      <p:sp>
        <p:nvSpPr>
          <p:cNvPr id="2" name="Text Placeholder 2">
            <a:extLst>
              <a:ext uri="{FF2B5EF4-FFF2-40B4-BE49-F238E27FC236}">
                <a16:creationId xmlns:a16="http://schemas.microsoft.com/office/drawing/2014/main" id="{9D9569FE-EF27-2677-60ED-65D4D9205CC1}"/>
              </a:ext>
            </a:extLst>
          </p:cNvPr>
          <p:cNvSpPr>
            <a:spLocks noGrp="1"/>
          </p:cNvSpPr>
          <p:nvPr>
            <p:ph type="body" idx="1"/>
          </p:nvPr>
        </p:nvSpPr>
        <p:spPr>
          <a:xfrm>
            <a:off x="4224528" y="1143000"/>
            <a:ext cx="7635240" cy="274320"/>
          </a:xfrm>
          <a:solidFill>
            <a:schemeClr val="tx2"/>
          </a:solidFill>
          <a:ln>
            <a:solidFill>
              <a:schemeClr val="tx2"/>
            </a:solidFill>
          </a:ln>
        </p:spPr>
        <p:txBody>
          <a:bodyPr lIns="91440"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12">
            <a:extLst>
              <a:ext uri="{FF2B5EF4-FFF2-40B4-BE49-F238E27FC236}">
                <a16:creationId xmlns:a16="http://schemas.microsoft.com/office/drawing/2014/main" id="{4297B6CE-C580-AB92-2A36-AA6BA2B4C5D2}"/>
              </a:ext>
            </a:extLst>
          </p:cNvPr>
          <p:cNvSpPr>
            <a:spLocks noGrp="1"/>
          </p:cNvSpPr>
          <p:nvPr>
            <p:ph type="body" sz="quarter" idx="31"/>
          </p:nvPr>
        </p:nvSpPr>
        <p:spPr>
          <a:xfrm>
            <a:off x="4224528" y="5998464"/>
            <a:ext cx="7635240"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Tree>
    <p:extLst>
      <p:ext uri="{BB962C8B-B14F-4D97-AF65-F5344CB8AC3E}">
        <p14:creationId xmlns:p14="http://schemas.microsoft.com/office/powerpoint/2010/main" val="646203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3 Vertical Top and Sourc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743C13D-1112-AF70-2FCA-067C0A0973F2}"/>
              </a:ext>
            </a:extLst>
          </p:cNvPr>
          <p:cNvSpPr>
            <a:spLocks noGrp="1"/>
          </p:cNvSpPr>
          <p:nvPr>
            <p:ph idx="13"/>
          </p:nvPr>
        </p:nvSpPr>
        <p:spPr>
          <a:xfrm>
            <a:off x="384047" y="1145633"/>
            <a:ext cx="11474276" cy="3138574"/>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sz="1200"/>
            </a:lvl2pPr>
            <a:lvl3pPr marL="1143000" indent="-228600">
              <a:spcBef>
                <a:spcPts val="300"/>
              </a:spcBef>
              <a:spcAft>
                <a:spcPts val="300"/>
              </a:spcAft>
              <a:buFont typeface="Wingdings" pitchFamily="2" charset="2"/>
              <a:buChar char="§"/>
              <a:defRPr sz="1100"/>
            </a:lvl3pPr>
            <a:lvl4pPr marL="1600200" indent="-228600">
              <a:spcBef>
                <a:spcPts val="300"/>
              </a:spcBef>
              <a:spcAft>
                <a:spcPts val="300"/>
              </a:spcAft>
              <a:buFont typeface="Arial" panose="020B0604020202020204" pitchFamily="34" charset="0"/>
              <a:buChar char="•"/>
              <a:defRPr sz="1100"/>
            </a:lvl4pPr>
            <a:lvl5pPr marL="2057400" indent="-228600">
              <a:spcBef>
                <a:spcPts val="300"/>
              </a:spcBef>
              <a:spcAft>
                <a:spcPts val="300"/>
              </a:spcAft>
              <a:buFont typeface="Courier New" panose="02070309020205020404" pitchFamily="49" charset="0"/>
              <a:buChar char="o"/>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7" y="4517135"/>
            <a:ext cx="11474276" cy="1682496"/>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sz="1200"/>
            </a:lvl2pPr>
            <a:lvl3pPr marL="1143000" indent="-228600">
              <a:spcBef>
                <a:spcPts val="300"/>
              </a:spcBef>
              <a:spcAft>
                <a:spcPts val="300"/>
              </a:spcAft>
              <a:buFont typeface="Wingdings" pitchFamily="2" charset="2"/>
              <a:buChar char="§"/>
              <a:defRPr sz="1100"/>
            </a:lvl3pPr>
            <a:lvl4pPr marL="1600200" indent="-228600">
              <a:spcBef>
                <a:spcPts val="300"/>
              </a:spcBef>
              <a:spcAft>
                <a:spcPts val="300"/>
              </a:spcAft>
              <a:buFont typeface="Arial" panose="020B0604020202020204" pitchFamily="34" charset="0"/>
              <a:buChar char="•"/>
              <a:defRPr sz="1100"/>
            </a:lvl4pPr>
            <a:lvl5pPr marL="2057400" indent="-228600">
              <a:spcBef>
                <a:spcPts val="300"/>
              </a:spcBef>
              <a:spcAft>
                <a:spcPts val="300"/>
              </a:spcAft>
              <a:buFont typeface="Courier New" panose="02070309020205020404" pitchFamily="49" charset="0"/>
              <a:buChar char="o"/>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endParaRPr lang="en-AU"/>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4" name="Title 3">
            <a:extLst>
              <a:ext uri="{FF2B5EF4-FFF2-40B4-BE49-F238E27FC236}">
                <a16:creationId xmlns:a16="http://schemas.microsoft.com/office/drawing/2014/main" id="{5FBB5047-1E2A-E4E6-ACFD-40B4F843C63F}"/>
              </a:ext>
            </a:extLst>
          </p:cNvPr>
          <p:cNvSpPr>
            <a:spLocks noGrp="1"/>
          </p:cNvSpPr>
          <p:nvPr>
            <p:ph type="title"/>
          </p:nvPr>
        </p:nvSpPr>
        <p:spPr/>
        <p:txBody>
          <a:bodyPr/>
          <a:lstStyle/>
          <a:p>
            <a:r>
              <a:rPr lang="en-US"/>
              <a:t>Click to edit Master title style</a:t>
            </a:r>
          </a:p>
        </p:txBody>
      </p:sp>
      <p:sp>
        <p:nvSpPr>
          <p:cNvPr id="2" name="Text Placeholder 12">
            <a:extLst>
              <a:ext uri="{FF2B5EF4-FFF2-40B4-BE49-F238E27FC236}">
                <a16:creationId xmlns:a16="http://schemas.microsoft.com/office/drawing/2014/main" id="{A6A8A41A-570D-2BBB-2EA8-DBE330BECB6C}"/>
              </a:ext>
            </a:extLst>
          </p:cNvPr>
          <p:cNvSpPr>
            <a:spLocks noGrp="1"/>
          </p:cNvSpPr>
          <p:nvPr>
            <p:ph type="body" sz="quarter" idx="31"/>
          </p:nvPr>
        </p:nvSpPr>
        <p:spPr>
          <a:xfrm>
            <a:off x="384047" y="4284207"/>
            <a:ext cx="11474276" cy="217274"/>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Tree>
    <p:extLst>
      <p:ext uri="{BB962C8B-B14F-4D97-AF65-F5344CB8AC3E}">
        <p14:creationId xmlns:p14="http://schemas.microsoft.com/office/powerpoint/2010/main" val="1502711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2/3 Vertical Top">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743C13D-1112-AF70-2FCA-067C0A0973F2}"/>
              </a:ext>
            </a:extLst>
          </p:cNvPr>
          <p:cNvSpPr>
            <a:spLocks noGrp="1"/>
          </p:cNvSpPr>
          <p:nvPr>
            <p:ph idx="13"/>
          </p:nvPr>
        </p:nvSpPr>
        <p:spPr>
          <a:xfrm>
            <a:off x="384047" y="1145633"/>
            <a:ext cx="11474276" cy="3355848"/>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sz="1200"/>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7" y="4517135"/>
            <a:ext cx="11474276" cy="1682496"/>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smtClean="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endParaRPr lang="en-AU"/>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4" name="Title 3">
            <a:extLst>
              <a:ext uri="{FF2B5EF4-FFF2-40B4-BE49-F238E27FC236}">
                <a16:creationId xmlns:a16="http://schemas.microsoft.com/office/drawing/2014/main" id="{5FBB5047-1E2A-E4E6-ACFD-40B4F843C63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5735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3 Vertical Bottom and Sourc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743C13D-1112-AF70-2FCA-067C0A0973F2}"/>
              </a:ext>
            </a:extLst>
          </p:cNvPr>
          <p:cNvSpPr>
            <a:spLocks noGrp="1"/>
          </p:cNvSpPr>
          <p:nvPr>
            <p:ph idx="13"/>
          </p:nvPr>
        </p:nvSpPr>
        <p:spPr>
          <a:xfrm>
            <a:off x="384047" y="3096938"/>
            <a:ext cx="11474276" cy="3102693"/>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7" y="1141061"/>
            <a:ext cx="11474276" cy="1682496"/>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endParaRPr lang="en-AU"/>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4" name="Title 3">
            <a:extLst>
              <a:ext uri="{FF2B5EF4-FFF2-40B4-BE49-F238E27FC236}">
                <a16:creationId xmlns:a16="http://schemas.microsoft.com/office/drawing/2014/main" id="{5FBB5047-1E2A-E4E6-ACFD-40B4F843C63F}"/>
              </a:ext>
            </a:extLst>
          </p:cNvPr>
          <p:cNvSpPr>
            <a:spLocks noGrp="1"/>
          </p:cNvSpPr>
          <p:nvPr>
            <p:ph type="title"/>
          </p:nvPr>
        </p:nvSpPr>
        <p:spPr/>
        <p:txBody>
          <a:bodyPr/>
          <a:lstStyle/>
          <a:p>
            <a:r>
              <a:rPr lang="en-US"/>
              <a:t>Click to edit Master title style</a:t>
            </a:r>
          </a:p>
        </p:txBody>
      </p:sp>
      <p:sp>
        <p:nvSpPr>
          <p:cNvPr id="2" name="Text Placeholder 12">
            <a:extLst>
              <a:ext uri="{FF2B5EF4-FFF2-40B4-BE49-F238E27FC236}">
                <a16:creationId xmlns:a16="http://schemas.microsoft.com/office/drawing/2014/main" id="{9BE8D74C-CC04-888A-0E9A-79A7098F60EE}"/>
              </a:ext>
            </a:extLst>
          </p:cNvPr>
          <p:cNvSpPr>
            <a:spLocks noGrp="1"/>
          </p:cNvSpPr>
          <p:nvPr>
            <p:ph type="body" sz="quarter" idx="31"/>
          </p:nvPr>
        </p:nvSpPr>
        <p:spPr>
          <a:xfrm>
            <a:off x="384047" y="2843784"/>
            <a:ext cx="11475720"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Tree>
    <p:extLst>
      <p:ext uri="{BB962C8B-B14F-4D97-AF65-F5344CB8AC3E}">
        <p14:creationId xmlns:p14="http://schemas.microsoft.com/office/powerpoint/2010/main" val="1877542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2/3 Vertical Bottom">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743C13D-1112-AF70-2FCA-067C0A0973F2}"/>
              </a:ext>
            </a:extLst>
          </p:cNvPr>
          <p:cNvSpPr>
            <a:spLocks noGrp="1"/>
          </p:cNvSpPr>
          <p:nvPr>
            <p:ph idx="13"/>
          </p:nvPr>
        </p:nvSpPr>
        <p:spPr>
          <a:xfrm>
            <a:off x="384047" y="2843784"/>
            <a:ext cx="11474276" cy="3355848"/>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7" y="1141061"/>
            <a:ext cx="11474276" cy="1682496"/>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endParaRPr lang="en-AU"/>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4" name="Title 3">
            <a:extLst>
              <a:ext uri="{FF2B5EF4-FFF2-40B4-BE49-F238E27FC236}">
                <a16:creationId xmlns:a16="http://schemas.microsoft.com/office/drawing/2014/main" id="{5FBB5047-1E2A-E4E6-ACFD-40B4F843C63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5731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2 Vertical and Sourc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8" y="3675888"/>
            <a:ext cx="11474276" cy="2514600"/>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endParaRPr lang="en-AU"/>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4" name="Title 3">
            <a:extLst>
              <a:ext uri="{FF2B5EF4-FFF2-40B4-BE49-F238E27FC236}">
                <a16:creationId xmlns:a16="http://schemas.microsoft.com/office/drawing/2014/main" id="{5FBB5047-1E2A-E4E6-ACFD-40B4F843C63F}"/>
              </a:ext>
            </a:extLst>
          </p:cNvPr>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B743C13D-1112-AF70-2FCA-067C0A0973F2}"/>
              </a:ext>
            </a:extLst>
          </p:cNvPr>
          <p:cNvSpPr>
            <a:spLocks noGrp="1"/>
          </p:cNvSpPr>
          <p:nvPr>
            <p:ph idx="13"/>
          </p:nvPr>
        </p:nvSpPr>
        <p:spPr>
          <a:xfrm>
            <a:off x="384048" y="1145633"/>
            <a:ext cx="11474276" cy="2280734"/>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2">
            <a:extLst>
              <a:ext uri="{FF2B5EF4-FFF2-40B4-BE49-F238E27FC236}">
                <a16:creationId xmlns:a16="http://schemas.microsoft.com/office/drawing/2014/main" id="{6B070B1D-E02F-6CAF-D374-BCCB7305CA1A}"/>
              </a:ext>
            </a:extLst>
          </p:cNvPr>
          <p:cNvSpPr>
            <a:spLocks noGrp="1"/>
          </p:cNvSpPr>
          <p:nvPr>
            <p:ph type="body" sz="quarter" idx="31"/>
          </p:nvPr>
        </p:nvSpPr>
        <p:spPr>
          <a:xfrm>
            <a:off x="384049" y="3431633"/>
            <a:ext cx="11474275" cy="228600"/>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Tree>
    <p:extLst>
      <p:ext uri="{BB962C8B-B14F-4D97-AF65-F5344CB8AC3E}">
        <p14:creationId xmlns:p14="http://schemas.microsoft.com/office/powerpoint/2010/main" val="95280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1/2 Vert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8" y="3675888"/>
            <a:ext cx="11474276" cy="2514600"/>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endParaRPr lang="en-AU"/>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4" name="Title 3">
            <a:extLst>
              <a:ext uri="{FF2B5EF4-FFF2-40B4-BE49-F238E27FC236}">
                <a16:creationId xmlns:a16="http://schemas.microsoft.com/office/drawing/2014/main" id="{5FBB5047-1E2A-E4E6-ACFD-40B4F843C63F}"/>
              </a:ext>
            </a:extLst>
          </p:cNvPr>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B743C13D-1112-AF70-2FCA-067C0A0973F2}"/>
              </a:ext>
            </a:extLst>
          </p:cNvPr>
          <p:cNvSpPr>
            <a:spLocks noGrp="1"/>
          </p:cNvSpPr>
          <p:nvPr>
            <p:ph idx="13"/>
          </p:nvPr>
        </p:nvSpPr>
        <p:spPr>
          <a:xfrm>
            <a:off x="384048" y="1145633"/>
            <a:ext cx="11474276" cy="2514600"/>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1326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3 Horizontal: R No Head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0C9D0-0414-3364-23BB-45EB24DA11C4}"/>
              </a:ext>
            </a:extLst>
          </p:cNvPr>
          <p:cNvSpPr>
            <a:spLocks noGrp="1"/>
          </p:cNvSpPr>
          <p:nvPr>
            <p:ph sz="half" idx="1"/>
          </p:nvPr>
        </p:nvSpPr>
        <p:spPr>
          <a:xfrm>
            <a:off x="384048" y="1143000"/>
            <a:ext cx="7635240" cy="5093208"/>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84939F-6F9C-70EE-6D61-2C3BD74D9BE1}"/>
              </a:ext>
            </a:extLst>
          </p:cNvPr>
          <p:cNvSpPr>
            <a:spLocks noGrp="1"/>
          </p:cNvSpPr>
          <p:nvPr>
            <p:ph sz="half" idx="2"/>
          </p:nvPr>
        </p:nvSpPr>
        <p:spPr>
          <a:xfrm>
            <a:off x="8037577" y="1143000"/>
            <a:ext cx="3822191" cy="5093208"/>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B07FEDA-BF43-378D-B294-042AC3C1972D}"/>
              </a:ext>
            </a:extLst>
          </p:cNvPr>
          <p:cNvSpPr>
            <a:spLocks noGrp="1"/>
          </p:cNvSpPr>
          <p:nvPr>
            <p:ph type="ftr" sz="quarter" idx="11"/>
          </p:nvPr>
        </p:nvSpPr>
        <p:spPr/>
        <p:txBody>
          <a:bodyPr/>
          <a:lstStyle/>
          <a:p>
            <a:r>
              <a:rPr lang="en-US"/>
              <a:t>@2024 Energeia Pty Ltd. All Rights Reserved.</a:t>
            </a:r>
            <a:endParaRPr lang="en-AU"/>
          </a:p>
        </p:txBody>
      </p:sp>
      <p:sp>
        <p:nvSpPr>
          <p:cNvPr id="7" name="Slide Number Placeholder 6">
            <a:extLst>
              <a:ext uri="{FF2B5EF4-FFF2-40B4-BE49-F238E27FC236}">
                <a16:creationId xmlns:a16="http://schemas.microsoft.com/office/drawing/2014/main" id="{920F1758-EA52-AA88-9587-8C0EF71542EC}"/>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2" name="Title 1">
            <a:extLst>
              <a:ext uri="{FF2B5EF4-FFF2-40B4-BE49-F238E27FC236}">
                <a16:creationId xmlns:a16="http://schemas.microsoft.com/office/drawing/2014/main" id="{8396ACA6-F46F-ABAC-1E5D-3485BAC99CD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7245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3 Horizontal: L No Head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0C9D0-0414-3364-23BB-45EB24DA11C4}"/>
              </a:ext>
            </a:extLst>
          </p:cNvPr>
          <p:cNvSpPr>
            <a:spLocks noGrp="1"/>
          </p:cNvSpPr>
          <p:nvPr>
            <p:ph sz="half" idx="1"/>
          </p:nvPr>
        </p:nvSpPr>
        <p:spPr>
          <a:xfrm>
            <a:off x="4223084" y="1143000"/>
            <a:ext cx="7635240" cy="5093208"/>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84939F-6F9C-70EE-6D61-2C3BD74D9BE1}"/>
              </a:ext>
            </a:extLst>
          </p:cNvPr>
          <p:cNvSpPr>
            <a:spLocks noGrp="1"/>
          </p:cNvSpPr>
          <p:nvPr>
            <p:ph sz="half" idx="2"/>
          </p:nvPr>
        </p:nvSpPr>
        <p:spPr>
          <a:xfrm>
            <a:off x="384047" y="1143000"/>
            <a:ext cx="3822191" cy="5093208"/>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smtClean="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smtClean="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B07FEDA-BF43-378D-B294-042AC3C1972D}"/>
              </a:ext>
            </a:extLst>
          </p:cNvPr>
          <p:cNvSpPr>
            <a:spLocks noGrp="1"/>
          </p:cNvSpPr>
          <p:nvPr>
            <p:ph type="ftr" sz="quarter" idx="11"/>
          </p:nvPr>
        </p:nvSpPr>
        <p:spPr/>
        <p:txBody>
          <a:bodyPr/>
          <a:lstStyle/>
          <a:p>
            <a:r>
              <a:rPr lang="en-US"/>
              <a:t>@2024 Energeia Pty Ltd. All Rights Reserved.</a:t>
            </a:r>
            <a:endParaRPr lang="en-AU"/>
          </a:p>
        </p:txBody>
      </p:sp>
      <p:sp>
        <p:nvSpPr>
          <p:cNvPr id="7" name="Slide Number Placeholder 6">
            <a:extLst>
              <a:ext uri="{FF2B5EF4-FFF2-40B4-BE49-F238E27FC236}">
                <a16:creationId xmlns:a16="http://schemas.microsoft.com/office/drawing/2014/main" id="{920F1758-EA52-AA88-9587-8C0EF71542EC}"/>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2" name="Title 1">
            <a:extLst>
              <a:ext uri="{FF2B5EF4-FFF2-40B4-BE49-F238E27FC236}">
                <a16:creationId xmlns:a16="http://schemas.microsoft.com/office/drawing/2014/main" id="{8396ACA6-F46F-ABAC-1E5D-3485BAC99CD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156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8" y="1145633"/>
            <a:ext cx="11474276" cy="5047488"/>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sz="1200"/>
            </a:lvl2pPr>
            <a:lvl3pPr marL="1143000" indent="-228600">
              <a:spcBef>
                <a:spcPts val="300"/>
              </a:spcBef>
              <a:spcAft>
                <a:spcPts val="300"/>
              </a:spcAft>
              <a:buFont typeface="Wingdings" pitchFamily="2" charset="2"/>
              <a:buChar char="§"/>
              <a:defRPr sz="1100"/>
            </a:lvl3pPr>
            <a:lvl4pPr marL="1600200" indent="-228600">
              <a:spcBef>
                <a:spcPts val="300"/>
              </a:spcBef>
              <a:spcAft>
                <a:spcPts val="300"/>
              </a:spcAft>
              <a:buFont typeface="System Font Regular"/>
              <a:buChar char="-"/>
              <a:defRPr sz="1100"/>
            </a:lvl4pPr>
            <a:lvl5pPr marL="2057400" indent="-228600">
              <a:spcBef>
                <a:spcPts val="300"/>
              </a:spcBef>
              <a:spcAft>
                <a:spcPts val="300"/>
              </a:spcAft>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endParaRPr lang="en-AU"/>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2" name="Title 1">
            <a:extLst>
              <a:ext uri="{FF2B5EF4-FFF2-40B4-BE49-F238E27FC236}">
                <a16:creationId xmlns:a16="http://schemas.microsoft.com/office/drawing/2014/main" id="{B508C463-4459-D0D5-A05B-C22513A31BCB}"/>
              </a:ext>
            </a:extLst>
          </p:cNvPr>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429496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Up: Headers on Lef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2" name="Title 1">
            <a:extLst>
              <a:ext uri="{FF2B5EF4-FFF2-40B4-BE49-F238E27FC236}">
                <a16:creationId xmlns:a16="http://schemas.microsoft.com/office/drawing/2014/main" id="{BFBF331D-094A-0BB0-0B67-FB5187FFBF05}"/>
              </a:ext>
            </a:extLst>
          </p:cNvPr>
          <p:cNvSpPr>
            <a:spLocks noGrp="1"/>
          </p:cNvSpPr>
          <p:nvPr>
            <p:ph type="title"/>
          </p:nvPr>
        </p:nvSpPr>
        <p:spPr/>
        <p:txBody>
          <a:bodyPr tIns="91440" bIns="91440"/>
          <a:lstStyle/>
          <a:p>
            <a:r>
              <a:rPr lang="en-US"/>
              <a:t>Click to edit Master title style</a:t>
            </a:r>
          </a:p>
        </p:txBody>
      </p:sp>
      <p:sp>
        <p:nvSpPr>
          <p:cNvPr id="16" name="Text Placeholder 2">
            <a:extLst>
              <a:ext uri="{FF2B5EF4-FFF2-40B4-BE49-F238E27FC236}">
                <a16:creationId xmlns:a16="http://schemas.microsoft.com/office/drawing/2014/main" id="{EA72ACCB-01DB-1F3F-6C6E-DD1F60E1ACA5}"/>
              </a:ext>
            </a:extLst>
          </p:cNvPr>
          <p:cNvSpPr>
            <a:spLocks noGrp="1"/>
          </p:cNvSpPr>
          <p:nvPr>
            <p:ph type="body" idx="1"/>
          </p:nvPr>
        </p:nvSpPr>
        <p:spPr>
          <a:xfrm>
            <a:off x="384048"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9FF32171-31F3-110D-B9A2-362AFEB7D54D}"/>
              </a:ext>
            </a:extLst>
          </p:cNvPr>
          <p:cNvSpPr>
            <a:spLocks noGrp="1"/>
          </p:cNvSpPr>
          <p:nvPr>
            <p:ph type="body" idx="22"/>
          </p:nvPr>
        </p:nvSpPr>
        <p:spPr>
          <a:xfrm>
            <a:off x="384048" y="3694176"/>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12">
            <a:extLst>
              <a:ext uri="{FF2B5EF4-FFF2-40B4-BE49-F238E27FC236}">
                <a16:creationId xmlns:a16="http://schemas.microsoft.com/office/drawing/2014/main" id="{8251F1DE-1D37-B173-FAD2-52F3D6431AEB}"/>
              </a:ext>
            </a:extLst>
          </p:cNvPr>
          <p:cNvSpPr>
            <a:spLocks noGrp="1"/>
          </p:cNvSpPr>
          <p:nvPr>
            <p:ph type="body" sz="quarter" idx="31"/>
          </p:nvPr>
        </p:nvSpPr>
        <p:spPr>
          <a:xfrm>
            <a:off x="384048" y="5998464"/>
            <a:ext cx="5522976" cy="232928"/>
          </a:xfrm>
        </p:spPr>
        <p:txBody>
          <a:bodyPr lIns="91440" tIns="91440" rIns="91440" bIns="91440"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9" name="Text Placeholder 12">
            <a:extLst>
              <a:ext uri="{FF2B5EF4-FFF2-40B4-BE49-F238E27FC236}">
                <a16:creationId xmlns:a16="http://schemas.microsoft.com/office/drawing/2014/main" id="{A7DA2C77-FEE3-99DF-5256-2F9ABE16778E}"/>
              </a:ext>
            </a:extLst>
          </p:cNvPr>
          <p:cNvSpPr>
            <a:spLocks noGrp="1"/>
          </p:cNvSpPr>
          <p:nvPr>
            <p:ph type="body" sz="quarter" idx="29"/>
          </p:nvPr>
        </p:nvSpPr>
        <p:spPr>
          <a:xfrm>
            <a:off x="384048"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0" name="Content Placeholder 3">
            <a:extLst>
              <a:ext uri="{FF2B5EF4-FFF2-40B4-BE49-F238E27FC236}">
                <a16:creationId xmlns:a16="http://schemas.microsoft.com/office/drawing/2014/main" id="{3E4E9DBB-2830-6A9C-8D6B-D8D778052400}"/>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a:defRPr lang="en-US" sz="12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D6D8A235-ADEA-833E-AF87-4EE8BF92DB8F}"/>
              </a:ext>
            </a:extLst>
          </p:cNvPr>
          <p:cNvSpPr>
            <a:spLocks noGrp="1"/>
          </p:cNvSpPr>
          <p:nvPr>
            <p:ph sz="half" idx="32"/>
          </p:nvPr>
        </p:nvSpPr>
        <p:spPr>
          <a:xfrm>
            <a:off x="384048" y="3986784"/>
            <a:ext cx="5522976" cy="1993392"/>
          </a:xfrm>
        </p:spPr>
        <p:txBody>
          <a:bodyPr vert="horz" lIns="91440" tIns="91440" rIns="91440" bIns="91440" rtlCol="0">
            <a:noAutofit/>
          </a:bodyPr>
          <a:lstStyle>
            <a:lvl1pPr>
              <a:defRPr lang="en-US" dirty="0"/>
            </a:lvl1pPr>
            <a:lvl2pPr>
              <a:defRPr lang="en-US" sz="12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80D1A6DF-3B0F-B8AF-0A01-665B803E2C48}"/>
              </a:ext>
            </a:extLst>
          </p:cNvPr>
          <p:cNvSpPr>
            <a:spLocks noGrp="1"/>
          </p:cNvSpPr>
          <p:nvPr>
            <p:ph sz="half" idx="33"/>
          </p:nvPr>
        </p:nvSpPr>
        <p:spPr>
          <a:xfrm>
            <a:off x="6291071" y="1139251"/>
            <a:ext cx="5522976" cy="509320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Up: Headers on Righ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17" name="Text Placeholder 2">
            <a:extLst>
              <a:ext uri="{FF2B5EF4-FFF2-40B4-BE49-F238E27FC236}">
                <a16:creationId xmlns:a16="http://schemas.microsoft.com/office/drawing/2014/main" id="{6684372A-F5C6-B5E7-18E6-17217217EEB1}"/>
              </a:ext>
            </a:extLst>
          </p:cNvPr>
          <p:cNvSpPr>
            <a:spLocks noGrp="1"/>
          </p:cNvSpPr>
          <p:nvPr>
            <p:ph type="body" idx="33"/>
          </p:nvPr>
        </p:nvSpPr>
        <p:spPr>
          <a:xfrm>
            <a:off x="6291072"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2">
            <a:extLst>
              <a:ext uri="{FF2B5EF4-FFF2-40B4-BE49-F238E27FC236}">
                <a16:creationId xmlns:a16="http://schemas.microsoft.com/office/drawing/2014/main" id="{5BF1AAD0-1F14-1414-0E76-CBE1613272C9}"/>
              </a:ext>
            </a:extLst>
          </p:cNvPr>
          <p:cNvSpPr>
            <a:spLocks noGrp="1"/>
          </p:cNvSpPr>
          <p:nvPr>
            <p:ph type="body" idx="34"/>
          </p:nvPr>
        </p:nvSpPr>
        <p:spPr>
          <a:xfrm>
            <a:off x="6291072" y="3694176"/>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2">
            <a:extLst>
              <a:ext uri="{FF2B5EF4-FFF2-40B4-BE49-F238E27FC236}">
                <a16:creationId xmlns:a16="http://schemas.microsoft.com/office/drawing/2014/main" id="{17EE91E4-39FA-6192-493A-DA02DC3A5F0B}"/>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6" name="Text Placeholder 12">
            <a:extLst>
              <a:ext uri="{FF2B5EF4-FFF2-40B4-BE49-F238E27FC236}">
                <a16:creationId xmlns:a16="http://schemas.microsoft.com/office/drawing/2014/main" id="{4D689152-433C-518A-7FEF-ED73D5C0FAF3}"/>
              </a:ext>
            </a:extLst>
          </p:cNvPr>
          <p:cNvSpPr>
            <a:spLocks noGrp="1"/>
          </p:cNvSpPr>
          <p:nvPr>
            <p:ph type="body" sz="quarter" idx="35"/>
          </p:nvPr>
        </p:nvSpPr>
        <p:spPr>
          <a:xfrm>
            <a:off x="6291072"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7" name="Content Placeholder 3">
            <a:extLst>
              <a:ext uri="{FF2B5EF4-FFF2-40B4-BE49-F238E27FC236}">
                <a16:creationId xmlns:a16="http://schemas.microsoft.com/office/drawing/2014/main" id="{FACD34FE-878D-D497-5A2E-D5BD47CFB175}"/>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dirty="0"/>
            </a:lvl1pPr>
            <a:lvl2pPr>
              <a:defRPr lang="en-US" sz="12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a:extLst>
              <a:ext uri="{FF2B5EF4-FFF2-40B4-BE49-F238E27FC236}">
                <a16:creationId xmlns:a16="http://schemas.microsoft.com/office/drawing/2014/main" id="{D0809588-E8C1-63A0-F6B0-448B058B5A40}"/>
              </a:ext>
            </a:extLst>
          </p:cNvPr>
          <p:cNvSpPr>
            <a:spLocks noGrp="1"/>
          </p:cNvSpPr>
          <p:nvPr>
            <p:ph sz="half" idx="30"/>
          </p:nvPr>
        </p:nvSpPr>
        <p:spPr>
          <a:xfrm>
            <a:off x="6291072" y="3986784"/>
            <a:ext cx="5522976" cy="1993392"/>
          </a:xfrm>
        </p:spPr>
        <p:txBody>
          <a:bodyPr vert="horz" lIns="91440" tIns="91440" rIns="91440" bIns="91440" rtlCol="0">
            <a:noAutofit/>
          </a:bodyPr>
          <a:lstStyle>
            <a:lvl1pPr>
              <a:defRPr lang="en-US"/>
            </a:lvl1pPr>
            <a:lvl2pPr>
              <a:defRPr lang="en-US" sz="120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92D1C4B-38B7-CE29-20C1-C8FEF153C89B}"/>
              </a:ext>
            </a:extLst>
          </p:cNvPr>
          <p:cNvSpPr>
            <a:spLocks noGrp="1"/>
          </p:cNvSpPr>
          <p:nvPr>
            <p:ph type="title"/>
          </p:nvPr>
        </p:nvSpPr>
        <p:spPr/>
        <p:txBody>
          <a:bodyPr/>
          <a:lstStyle/>
          <a:p>
            <a:r>
              <a:rPr lang="en-US"/>
              <a:t>Click to edit Master title style</a:t>
            </a:r>
          </a:p>
        </p:txBody>
      </p:sp>
      <p:sp>
        <p:nvSpPr>
          <p:cNvPr id="24" name="Content Placeholder 2">
            <a:extLst>
              <a:ext uri="{FF2B5EF4-FFF2-40B4-BE49-F238E27FC236}">
                <a16:creationId xmlns:a16="http://schemas.microsoft.com/office/drawing/2014/main" id="{0FC3786D-512E-E552-B8CF-A1A6D9E9E90E}"/>
              </a:ext>
            </a:extLst>
          </p:cNvPr>
          <p:cNvSpPr>
            <a:spLocks noGrp="1"/>
          </p:cNvSpPr>
          <p:nvPr>
            <p:ph sz="half" idx="1"/>
          </p:nvPr>
        </p:nvSpPr>
        <p:spPr>
          <a:xfrm>
            <a:off x="384048" y="1143000"/>
            <a:ext cx="5522976" cy="5084064"/>
          </a:xfrm>
        </p:spPr>
        <p:txBody>
          <a:bodyPr vert="horz" lIns="91440" tIns="91440" rIns="91440" bIns="91440" rtlCol="0">
            <a:noAutofit/>
          </a:bodyPr>
          <a:lstStyle>
            <a:lvl1pPr>
              <a:defRPr lang="en-US" dirty="0"/>
            </a:lvl1pPr>
            <a:lvl2pPr>
              <a:defRPr lang="en-US" sz="12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2676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Up: Headers on Top">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16" name="Content Placeholder 3">
            <a:extLst>
              <a:ext uri="{FF2B5EF4-FFF2-40B4-BE49-F238E27FC236}">
                <a16:creationId xmlns:a16="http://schemas.microsoft.com/office/drawing/2014/main" id="{1A2F5615-1D0D-0E62-69BA-BC4EF31A1FE7}"/>
              </a:ext>
            </a:extLst>
          </p:cNvPr>
          <p:cNvSpPr>
            <a:spLocks noGrp="1"/>
          </p:cNvSpPr>
          <p:nvPr>
            <p:ph sz="half" idx="32"/>
          </p:nvPr>
        </p:nvSpPr>
        <p:spPr>
          <a:xfrm>
            <a:off x="384047" y="3694176"/>
            <a:ext cx="5522976" cy="2505456"/>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F39AFA0D-8FA0-C19F-FCAF-DD4AD1F5E9C5}"/>
              </a:ext>
            </a:extLst>
          </p:cNvPr>
          <p:cNvSpPr>
            <a:spLocks noGrp="1"/>
          </p:cNvSpPr>
          <p:nvPr>
            <p:ph type="body" idx="1"/>
          </p:nvPr>
        </p:nvSpPr>
        <p:spPr>
          <a:xfrm>
            <a:off x="384048"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12">
            <a:extLst>
              <a:ext uri="{FF2B5EF4-FFF2-40B4-BE49-F238E27FC236}">
                <a16:creationId xmlns:a16="http://schemas.microsoft.com/office/drawing/2014/main" id="{85EC9666-E1FD-5EC8-1D58-74FFB70EAE04}"/>
              </a:ext>
            </a:extLst>
          </p:cNvPr>
          <p:cNvSpPr>
            <a:spLocks noGrp="1"/>
          </p:cNvSpPr>
          <p:nvPr>
            <p:ph type="body" sz="quarter" idx="29"/>
          </p:nvPr>
        </p:nvSpPr>
        <p:spPr>
          <a:xfrm>
            <a:off x="384048"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 name="Content Placeholder 3">
            <a:extLst>
              <a:ext uri="{FF2B5EF4-FFF2-40B4-BE49-F238E27FC236}">
                <a16:creationId xmlns:a16="http://schemas.microsoft.com/office/drawing/2014/main" id="{DDD370A9-0FDB-E906-633C-8D69E0B9296B}"/>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a:defRPr lang="en-US" sz="12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D7079806-A7FB-58C7-3E17-E6877A2231B3}"/>
              </a:ext>
            </a:extLst>
          </p:cNvPr>
          <p:cNvSpPr>
            <a:spLocks noGrp="1"/>
          </p:cNvSpPr>
          <p:nvPr>
            <p:ph type="body" idx="33"/>
          </p:nvPr>
        </p:nvSpPr>
        <p:spPr>
          <a:xfrm>
            <a:off x="6291072"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0D7FC3A4-16A4-16AC-4520-29E3D3BFD7D2}"/>
              </a:ext>
            </a:extLst>
          </p:cNvPr>
          <p:cNvSpPr>
            <a:spLocks noGrp="1"/>
          </p:cNvSpPr>
          <p:nvPr>
            <p:ph type="body" sz="quarter" idx="35"/>
          </p:nvPr>
        </p:nvSpPr>
        <p:spPr>
          <a:xfrm>
            <a:off x="6291072" y="343814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8" name="Content Placeholder 3">
            <a:extLst>
              <a:ext uri="{FF2B5EF4-FFF2-40B4-BE49-F238E27FC236}">
                <a16:creationId xmlns:a16="http://schemas.microsoft.com/office/drawing/2014/main" id="{B9EEBAFE-C5F9-3C9D-59DE-3EABB35A0A90}"/>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a:extLst>
              <a:ext uri="{FF2B5EF4-FFF2-40B4-BE49-F238E27FC236}">
                <a16:creationId xmlns:a16="http://schemas.microsoft.com/office/drawing/2014/main" id="{361E63F5-55C3-661C-A327-30FF7FF16C31}"/>
              </a:ext>
            </a:extLst>
          </p:cNvPr>
          <p:cNvSpPr>
            <a:spLocks noGrp="1"/>
          </p:cNvSpPr>
          <p:nvPr>
            <p:ph sz="half" idx="30"/>
          </p:nvPr>
        </p:nvSpPr>
        <p:spPr>
          <a:xfrm>
            <a:off x="6291071" y="3694176"/>
            <a:ext cx="5522976" cy="2505456"/>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7F5540-E95C-5FDF-77F8-5DD47A747FE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6569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Up: Headers on Bottom">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2" name="Content Placeholder 3">
            <a:extLst>
              <a:ext uri="{FF2B5EF4-FFF2-40B4-BE49-F238E27FC236}">
                <a16:creationId xmlns:a16="http://schemas.microsoft.com/office/drawing/2014/main" id="{F0C7CD6B-4F24-3EB4-22E8-EC6E696EB475}"/>
              </a:ext>
            </a:extLst>
          </p:cNvPr>
          <p:cNvSpPr>
            <a:spLocks noGrp="1"/>
          </p:cNvSpPr>
          <p:nvPr>
            <p:ph sz="half" idx="2"/>
          </p:nvPr>
        </p:nvSpPr>
        <p:spPr>
          <a:xfrm>
            <a:off x="384048" y="1143000"/>
            <a:ext cx="5522976" cy="2505456"/>
          </a:xfrm>
        </p:spPr>
        <p:txBody>
          <a:bodyPr vert="horz" lIns="91440" tIns="91440" rIns="91440" bIns="91440" rtlCol="0">
            <a:norm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AF8878EF-EB68-3647-6356-DDCA3DC52298}"/>
              </a:ext>
            </a:extLst>
          </p:cNvPr>
          <p:cNvSpPr>
            <a:spLocks noGrp="1"/>
          </p:cNvSpPr>
          <p:nvPr>
            <p:ph sz="half" idx="36"/>
          </p:nvPr>
        </p:nvSpPr>
        <p:spPr>
          <a:xfrm>
            <a:off x="6291072" y="1143000"/>
            <a:ext cx="5522976" cy="2505456"/>
          </a:xfrm>
        </p:spPr>
        <p:txBody>
          <a:bodyPr vert="horz" lIns="91440" tIns="91440" rIns="91440" bIns="91440" rtlCol="0">
            <a:norm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DF45D260-6F71-08C7-756C-44DCFF49DC90}"/>
              </a:ext>
            </a:extLst>
          </p:cNvPr>
          <p:cNvSpPr>
            <a:spLocks noGrp="1"/>
          </p:cNvSpPr>
          <p:nvPr>
            <p:ph type="body" idx="22"/>
          </p:nvPr>
        </p:nvSpPr>
        <p:spPr>
          <a:xfrm>
            <a:off x="384048" y="3694176"/>
            <a:ext cx="5522976" cy="274320"/>
          </a:xfrm>
          <a:solidFill>
            <a:schemeClr val="tx2"/>
          </a:solidFill>
          <a:ln>
            <a:solidFill>
              <a:schemeClr val="tx2"/>
            </a:solidFill>
          </a:ln>
        </p:spPr>
        <p:txBody>
          <a:bodyPr anchor="ctr">
            <a:norm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2">
            <a:extLst>
              <a:ext uri="{FF2B5EF4-FFF2-40B4-BE49-F238E27FC236}">
                <a16:creationId xmlns:a16="http://schemas.microsoft.com/office/drawing/2014/main" id="{CA3A272E-B1CA-779A-C1F9-0FA4E2A0EFB8}"/>
              </a:ext>
            </a:extLst>
          </p:cNvPr>
          <p:cNvSpPr>
            <a:spLocks noGrp="1"/>
          </p:cNvSpPr>
          <p:nvPr>
            <p:ph type="body" sz="quarter" idx="31"/>
          </p:nvPr>
        </p:nvSpPr>
        <p:spPr>
          <a:xfrm>
            <a:off x="384048" y="5989320"/>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2" name="Content Placeholder 3">
            <a:extLst>
              <a:ext uri="{FF2B5EF4-FFF2-40B4-BE49-F238E27FC236}">
                <a16:creationId xmlns:a16="http://schemas.microsoft.com/office/drawing/2014/main" id="{D8AA0B8D-AB6D-A974-1046-791EC5AAE7E3}"/>
              </a:ext>
            </a:extLst>
          </p:cNvPr>
          <p:cNvSpPr>
            <a:spLocks noGrp="1"/>
          </p:cNvSpPr>
          <p:nvPr>
            <p:ph sz="half" idx="32"/>
          </p:nvPr>
        </p:nvSpPr>
        <p:spPr>
          <a:xfrm>
            <a:off x="384048" y="3986784"/>
            <a:ext cx="5522976" cy="1993392"/>
          </a:xfrm>
        </p:spPr>
        <p:txBody>
          <a:bodyPr vert="horz" lIns="91440" tIns="91440" rIns="91440" bIns="91440" rtlCol="0">
            <a:normAutofit/>
          </a:bodyPr>
          <a:lstStyle>
            <a:lvl1pPr indent="-228600" algn="l" defTabSz="914400" rtl="0" eaLnBrk="1" latinLnBrk="0" hangingPunct="1">
              <a:lnSpc>
                <a:spcPct val="100000"/>
              </a:lnSpc>
              <a:spcAft>
                <a:spcPts val="300"/>
              </a:spcAft>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Aft>
                <a:spcPts val="300"/>
              </a:spcAft>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20E2EB9C-9195-24BD-7275-1A1874B81C87}"/>
              </a:ext>
            </a:extLst>
          </p:cNvPr>
          <p:cNvSpPr>
            <a:spLocks noGrp="1"/>
          </p:cNvSpPr>
          <p:nvPr>
            <p:ph type="body" idx="34"/>
          </p:nvPr>
        </p:nvSpPr>
        <p:spPr>
          <a:xfrm>
            <a:off x="6291072" y="3694176"/>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12">
            <a:extLst>
              <a:ext uri="{FF2B5EF4-FFF2-40B4-BE49-F238E27FC236}">
                <a16:creationId xmlns:a16="http://schemas.microsoft.com/office/drawing/2014/main" id="{D70D31E9-4D95-C2BB-9092-C204235DF3BB}"/>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7" name="Content Placeholder 3">
            <a:extLst>
              <a:ext uri="{FF2B5EF4-FFF2-40B4-BE49-F238E27FC236}">
                <a16:creationId xmlns:a16="http://schemas.microsoft.com/office/drawing/2014/main" id="{CD3B0C77-5B82-D9F0-7CCD-0374F82244A9}"/>
              </a:ext>
            </a:extLst>
          </p:cNvPr>
          <p:cNvSpPr>
            <a:spLocks noGrp="1"/>
          </p:cNvSpPr>
          <p:nvPr>
            <p:ph sz="half" idx="30"/>
          </p:nvPr>
        </p:nvSpPr>
        <p:spPr>
          <a:xfrm>
            <a:off x="6291071" y="3986784"/>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a:extLst>
              <a:ext uri="{FF2B5EF4-FFF2-40B4-BE49-F238E27FC236}">
                <a16:creationId xmlns:a16="http://schemas.microsoft.com/office/drawing/2014/main" id="{1D4E5393-6C7E-1707-F468-68CB90FBF9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1746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Up: Header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10" name="Text Placeholder 2">
            <a:extLst>
              <a:ext uri="{FF2B5EF4-FFF2-40B4-BE49-F238E27FC236}">
                <a16:creationId xmlns:a16="http://schemas.microsoft.com/office/drawing/2014/main" id="{446C45C1-3754-B7C2-C445-83BCAA85DCAF}"/>
              </a:ext>
            </a:extLst>
          </p:cNvPr>
          <p:cNvSpPr>
            <a:spLocks noGrp="1"/>
          </p:cNvSpPr>
          <p:nvPr>
            <p:ph type="body" idx="1"/>
          </p:nvPr>
        </p:nvSpPr>
        <p:spPr>
          <a:xfrm>
            <a:off x="384048"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B4046EE7-9BAC-5724-6B35-0452D9286D08}"/>
              </a:ext>
            </a:extLst>
          </p:cNvPr>
          <p:cNvSpPr>
            <a:spLocks noGrp="1"/>
          </p:cNvSpPr>
          <p:nvPr>
            <p:ph type="body" idx="22"/>
          </p:nvPr>
        </p:nvSpPr>
        <p:spPr>
          <a:xfrm>
            <a:off x="384048" y="3694176"/>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687BB74A-1BA8-8B99-D69D-11AE9F643A8D}"/>
              </a:ext>
            </a:extLst>
          </p:cNvPr>
          <p:cNvSpPr>
            <a:spLocks noGrp="1"/>
          </p:cNvSpPr>
          <p:nvPr>
            <p:ph type="body" sz="quarter" idx="31"/>
          </p:nvPr>
        </p:nvSpPr>
        <p:spPr>
          <a:xfrm>
            <a:off x="384048" y="5998464"/>
            <a:ext cx="5522976" cy="232928"/>
          </a:xfrm>
        </p:spPr>
        <p:txBody>
          <a:bodyPr vert="horz" lIns="91440" tIns="91440" rIns="91440" bIns="91440" rtlCol="0" anchor="ctr">
            <a:noAutofit/>
          </a:bodyPr>
          <a:lstStyle>
            <a:lvl1pPr>
              <a:defRPr lang="en-US" sz="900" dirty="0">
                <a:solidFill>
                  <a:schemeClr val="accent5"/>
                </a:solidFill>
              </a:defRPr>
            </a:lvl1pPr>
          </a:lstStyle>
          <a:p>
            <a:pPr marL="0" lvl="0" indent="0">
              <a:buNone/>
            </a:pPr>
            <a:r>
              <a:rPr lang="en-US"/>
              <a:t>Click to edit Master text styles</a:t>
            </a:r>
          </a:p>
        </p:txBody>
      </p:sp>
      <p:sp>
        <p:nvSpPr>
          <p:cNvPr id="14" name="Text Placeholder 12">
            <a:extLst>
              <a:ext uri="{FF2B5EF4-FFF2-40B4-BE49-F238E27FC236}">
                <a16:creationId xmlns:a16="http://schemas.microsoft.com/office/drawing/2014/main" id="{335CEF82-3A93-E23B-EA1A-09553671DE06}"/>
              </a:ext>
            </a:extLst>
          </p:cNvPr>
          <p:cNvSpPr>
            <a:spLocks noGrp="1"/>
          </p:cNvSpPr>
          <p:nvPr>
            <p:ph type="body" sz="quarter" idx="29"/>
          </p:nvPr>
        </p:nvSpPr>
        <p:spPr>
          <a:xfrm>
            <a:off x="384048"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5" name="Content Placeholder 3">
            <a:extLst>
              <a:ext uri="{FF2B5EF4-FFF2-40B4-BE49-F238E27FC236}">
                <a16:creationId xmlns:a16="http://schemas.microsoft.com/office/drawing/2014/main" id="{59C56848-AB7B-C479-B1A6-B50B2AAC069F}"/>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a:defRPr lang="en-US" sz="14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1A2F5615-1D0D-0E62-69BA-BC4EF31A1FE7}"/>
              </a:ext>
            </a:extLst>
          </p:cNvPr>
          <p:cNvSpPr>
            <a:spLocks noGrp="1"/>
          </p:cNvSpPr>
          <p:nvPr>
            <p:ph sz="half" idx="32"/>
          </p:nvPr>
        </p:nvSpPr>
        <p:spPr>
          <a:xfrm>
            <a:off x="384048" y="3986784"/>
            <a:ext cx="5522976" cy="1993392"/>
          </a:xfrm>
        </p:spPr>
        <p:txBody>
          <a:bodyPr vert="horz" lIns="91440" tIns="91440" rIns="91440" bIns="91440" rtlCol="0">
            <a:noAutofit/>
          </a:bodyPr>
          <a:lstStyle>
            <a:lvl1pPr>
              <a:defRPr lang="en-US" dirty="0"/>
            </a:lvl1pPr>
            <a:lvl2pPr>
              <a:defRPr lang="en-US" sz="14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6684372A-F5C6-B5E7-18E6-17217217EEB1}"/>
              </a:ext>
            </a:extLst>
          </p:cNvPr>
          <p:cNvSpPr>
            <a:spLocks noGrp="1"/>
          </p:cNvSpPr>
          <p:nvPr>
            <p:ph type="body" idx="33"/>
          </p:nvPr>
        </p:nvSpPr>
        <p:spPr>
          <a:xfrm>
            <a:off x="6291072"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2">
            <a:extLst>
              <a:ext uri="{FF2B5EF4-FFF2-40B4-BE49-F238E27FC236}">
                <a16:creationId xmlns:a16="http://schemas.microsoft.com/office/drawing/2014/main" id="{5BF1AAD0-1F14-1414-0E76-CBE1613272C9}"/>
              </a:ext>
            </a:extLst>
          </p:cNvPr>
          <p:cNvSpPr>
            <a:spLocks noGrp="1"/>
          </p:cNvSpPr>
          <p:nvPr>
            <p:ph type="body" idx="34"/>
          </p:nvPr>
        </p:nvSpPr>
        <p:spPr>
          <a:xfrm>
            <a:off x="6291072" y="3694176"/>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2">
            <a:extLst>
              <a:ext uri="{FF2B5EF4-FFF2-40B4-BE49-F238E27FC236}">
                <a16:creationId xmlns:a16="http://schemas.microsoft.com/office/drawing/2014/main" id="{17EE91E4-39FA-6192-493A-DA02DC3A5F0B}"/>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6" name="Text Placeholder 12">
            <a:extLst>
              <a:ext uri="{FF2B5EF4-FFF2-40B4-BE49-F238E27FC236}">
                <a16:creationId xmlns:a16="http://schemas.microsoft.com/office/drawing/2014/main" id="{4D689152-433C-518A-7FEF-ED73D5C0FAF3}"/>
              </a:ext>
            </a:extLst>
          </p:cNvPr>
          <p:cNvSpPr>
            <a:spLocks noGrp="1"/>
          </p:cNvSpPr>
          <p:nvPr>
            <p:ph type="body" sz="quarter" idx="35"/>
          </p:nvPr>
        </p:nvSpPr>
        <p:spPr>
          <a:xfrm>
            <a:off x="6291072"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7" name="Content Placeholder 3">
            <a:extLst>
              <a:ext uri="{FF2B5EF4-FFF2-40B4-BE49-F238E27FC236}">
                <a16:creationId xmlns:a16="http://schemas.microsoft.com/office/drawing/2014/main" id="{FACD34FE-878D-D497-5A2E-D5BD47CFB175}"/>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a:lvl1pPr>
            <a:lvl2pPr>
              <a:defRPr lang="en-US" sz="140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a:extLst>
              <a:ext uri="{FF2B5EF4-FFF2-40B4-BE49-F238E27FC236}">
                <a16:creationId xmlns:a16="http://schemas.microsoft.com/office/drawing/2014/main" id="{D0809588-E8C1-63A0-F6B0-448B058B5A40}"/>
              </a:ext>
            </a:extLst>
          </p:cNvPr>
          <p:cNvSpPr>
            <a:spLocks noGrp="1"/>
          </p:cNvSpPr>
          <p:nvPr>
            <p:ph sz="half" idx="30"/>
          </p:nvPr>
        </p:nvSpPr>
        <p:spPr>
          <a:xfrm>
            <a:off x="6291071" y="3986784"/>
            <a:ext cx="5522976" cy="1993392"/>
          </a:xfrm>
        </p:spPr>
        <p:txBody>
          <a:bodyPr vert="horz" lIns="91440" tIns="91440" rIns="91440" bIns="91440" rtlCol="0">
            <a:noAutofit/>
          </a:bodyPr>
          <a:lstStyle>
            <a:lvl1pPr>
              <a:defRPr lang="en-US" dirty="0"/>
            </a:lvl1pPr>
            <a:lvl2pPr>
              <a:defRPr lang="en-US" sz="14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92D1C4B-38B7-CE29-20C1-C8FEF153C89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4062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Up: No Header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15" name="Content Placeholder 3">
            <a:extLst>
              <a:ext uri="{FF2B5EF4-FFF2-40B4-BE49-F238E27FC236}">
                <a16:creationId xmlns:a16="http://schemas.microsoft.com/office/drawing/2014/main" id="{59C56848-AB7B-C479-B1A6-B50B2AAC069F}"/>
              </a:ext>
            </a:extLst>
          </p:cNvPr>
          <p:cNvSpPr>
            <a:spLocks noGrp="1"/>
          </p:cNvSpPr>
          <p:nvPr>
            <p:ph sz="half" idx="2"/>
          </p:nvPr>
        </p:nvSpPr>
        <p:spPr>
          <a:xfrm>
            <a:off x="384048" y="1143000"/>
            <a:ext cx="5522976" cy="2505456"/>
          </a:xfrm>
        </p:spPr>
        <p:txBody>
          <a:bodyPr vert="horz" lIns="91440" tIns="91440" rIns="91440" bIns="91440" rtlCol="0">
            <a:norm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1A2F5615-1D0D-0E62-69BA-BC4EF31A1FE7}"/>
              </a:ext>
            </a:extLst>
          </p:cNvPr>
          <p:cNvSpPr>
            <a:spLocks noGrp="1"/>
          </p:cNvSpPr>
          <p:nvPr>
            <p:ph sz="half" idx="32"/>
          </p:nvPr>
        </p:nvSpPr>
        <p:spPr>
          <a:xfrm>
            <a:off x="384048" y="3694176"/>
            <a:ext cx="5522976" cy="2505456"/>
          </a:xfrm>
        </p:spPr>
        <p:txBody>
          <a:bodyPr vert="horz" lIns="91440" tIns="91440" rIns="91440" bIns="91440" rtlCol="0">
            <a:normAutofit/>
          </a:bodyPr>
          <a:lstStyle>
            <a:lvl1pPr>
              <a:defRPr lang="en-US" dirty="0"/>
            </a:lvl1pPr>
            <a:lvl2pPr marL="457200" indent="0">
              <a:buNone/>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a:extLst>
              <a:ext uri="{FF2B5EF4-FFF2-40B4-BE49-F238E27FC236}">
                <a16:creationId xmlns:a16="http://schemas.microsoft.com/office/drawing/2014/main" id="{FACD34FE-878D-D497-5A2E-D5BD47CFB175}"/>
              </a:ext>
            </a:extLst>
          </p:cNvPr>
          <p:cNvSpPr>
            <a:spLocks noGrp="1"/>
          </p:cNvSpPr>
          <p:nvPr>
            <p:ph sz="half" idx="36"/>
          </p:nvPr>
        </p:nvSpPr>
        <p:spPr>
          <a:xfrm>
            <a:off x="6291072" y="1143000"/>
            <a:ext cx="5522976" cy="2505456"/>
          </a:xfrm>
        </p:spPr>
        <p:txBody>
          <a:bodyPr vert="horz" lIns="91440" tIns="91440" rIns="91440" bIns="91440" rtlCol="0">
            <a:norm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a:extLst>
              <a:ext uri="{FF2B5EF4-FFF2-40B4-BE49-F238E27FC236}">
                <a16:creationId xmlns:a16="http://schemas.microsoft.com/office/drawing/2014/main" id="{D0809588-E8C1-63A0-F6B0-448B058B5A40}"/>
              </a:ext>
            </a:extLst>
          </p:cNvPr>
          <p:cNvSpPr>
            <a:spLocks noGrp="1"/>
          </p:cNvSpPr>
          <p:nvPr>
            <p:ph sz="half" idx="30"/>
          </p:nvPr>
        </p:nvSpPr>
        <p:spPr>
          <a:xfrm>
            <a:off x="6291071" y="3694176"/>
            <a:ext cx="5522976" cy="2505456"/>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92D1C4B-38B7-CE29-20C1-C8FEF153C89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474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Up: Headers (2 over 1R)">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2" name="Text Placeholder 2">
            <a:extLst>
              <a:ext uri="{FF2B5EF4-FFF2-40B4-BE49-F238E27FC236}">
                <a16:creationId xmlns:a16="http://schemas.microsoft.com/office/drawing/2014/main" id="{FC428625-595C-7803-268C-91140568B098}"/>
              </a:ext>
            </a:extLst>
          </p:cNvPr>
          <p:cNvSpPr>
            <a:spLocks noGrp="1"/>
          </p:cNvSpPr>
          <p:nvPr>
            <p:ph type="body" idx="33"/>
          </p:nvPr>
        </p:nvSpPr>
        <p:spPr>
          <a:xfrm>
            <a:off x="6291072" y="1143000"/>
            <a:ext cx="5522976" cy="274320"/>
          </a:xfrm>
          <a:solidFill>
            <a:schemeClr val="tx2"/>
          </a:solidFill>
          <a:ln>
            <a:no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C15FB714-E100-142A-4DA9-06DEF96F9A27}"/>
              </a:ext>
            </a:extLst>
          </p:cNvPr>
          <p:cNvSpPr>
            <a:spLocks noGrp="1"/>
          </p:cNvSpPr>
          <p:nvPr>
            <p:ph type="body" idx="34"/>
          </p:nvPr>
        </p:nvSpPr>
        <p:spPr>
          <a:xfrm>
            <a:off x="6291072" y="3694176"/>
            <a:ext cx="5522976" cy="274320"/>
          </a:xfrm>
          <a:solidFill>
            <a:schemeClr val="tx2"/>
          </a:solidFill>
          <a:ln>
            <a:no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12">
            <a:extLst>
              <a:ext uri="{FF2B5EF4-FFF2-40B4-BE49-F238E27FC236}">
                <a16:creationId xmlns:a16="http://schemas.microsoft.com/office/drawing/2014/main" id="{6482A7D1-DCF7-950A-DE69-EF7BEAAB3D85}"/>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4" name="Text Placeholder 12">
            <a:extLst>
              <a:ext uri="{FF2B5EF4-FFF2-40B4-BE49-F238E27FC236}">
                <a16:creationId xmlns:a16="http://schemas.microsoft.com/office/drawing/2014/main" id="{BBF31571-1CDE-4E40-B415-BFAF870D83E2}"/>
              </a:ext>
            </a:extLst>
          </p:cNvPr>
          <p:cNvSpPr>
            <a:spLocks noGrp="1"/>
          </p:cNvSpPr>
          <p:nvPr>
            <p:ph type="body" sz="quarter" idx="35"/>
          </p:nvPr>
        </p:nvSpPr>
        <p:spPr>
          <a:xfrm>
            <a:off x="6291072"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5" name="Content Placeholder 3">
            <a:extLst>
              <a:ext uri="{FF2B5EF4-FFF2-40B4-BE49-F238E27FC236}">
                <a16:creationId xmlns:a16="http://schemas.microsoft.com/office/drawing/2014/main" id="{866C8EDD-85C0-088E-4AD0-77BA21BF3716}"/>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95990A57-062D-C286-E87E-550ED2C83392}"/>
              </a:ext>
            </a:extLst>
          </p:cNvPr>
          <p:cNvSpPr>
            <a:spLocks noGrp="1"/>
          </p:cNvSpPr>
          <p:nvPr>
            <p:ph sz="half" idx="30"/>
          </p:nvPr>
        </p:nvSpPr>
        <p:spPr>
          <a:xfrm>
            <a:off x="6291072" y="3986784"/>
            <a:ext cx="5522976" cy="1993392"/>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7819F920-7EE4-9F4F-9B1A-F5B3DC040D56}"/>
              </a:ext>
            </a:extLst>
          </p:cNvPr>
          <p:cNvSpPr>
            <a:spLocks noGrp="1"/>
          </p:cNvSpPr>
          <p:nvPr>
            <p:ph sz="half" idx="32"/>
          </p:nvPr>
        </p:nvSpPr>
        <p:spPr>
          <a:xfrm>
            <a:off x="384047" y="3694176"/>
            <a:ext cx="5522976" cy="2505456"/>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C0C8B7DC-CFBA-D1A3-FA50-61405AD3E24B}"/>
              </a:ext>
            </a:extLst>
          </p:cNvPr>
          <p:cNvSpPr>
            <a:spLocks noGrp="1"/>
          </p:cNvSpPr>
          <p:nvPr>
            <p:ph type="body" idx="1"/>
          </p:nvPr>
        </p:nvSpPr>
        <p:spPr>
          <a:xfrm>
            <a:off x="384048" y="1143000"/>
            <a:ext cx="5522976" cy="274320"/>
          </a:xfrm>
          <a:solidFill>
            <a:schemeClr val="tx2"/>
          </a:solidFill>
          <a:ln>
            <a:solidFill>
              <a:schemeClr val="tx2"/>
            </a:solidFill>
          </a:ln>
        </p:spPr>
        <p:txBody>
          <a:bodyPr tIns="0" bIns="27432"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2">
            <a:extLst>
              <a:ext uri="{FF2B5EF4-FFF2-40B4-BE49-F238E27FC236}">
                <a16:creationId xmlns:a16="http://schemas.microsoft.com/office/drawing/2014/main" id="{D3A789A6-9073-FD57-4972-75D5B7F7276B}"/>
              </a:ext>
            </a:extLst>
          </p:cNvPr>
          <p:cNvSpPr>
            <a:spLocks noGrp="1"/>
          </p:cNvSpPr>
          <p:nvPr>
            <p:ph type="body" sz="quarter" idx="29"/>
          </p:nvPr>
        </p:nvSpPr>
        <p:spPr>
          <a:xfrm>
            <a:off x="384048" y="3447288"/>
            <a:ext cx="5522976" cy="232928"/>
          </a:xfrm>
        </p:spPr>
        <p:txBody>
          <a:bodyPr anchor="ctr">
            <a:noAutofit/>
          </a:bodyPr>
          <a:lstStyle>
            <a:lvl1pPr marL="0" indent="0">
              <a:buNone/>
              <a:defRPr lang="en-US" sz="900" kern="1200" dirty="0">
                <a:solidFill>
                  <a:schemeClr val="accent5"/>
                </a:solidFill>
                <a:latin typeface="+mn-lt"/>
                <a:ea typeface="+mn-ea"/>
                <a:cs typeface="+mn-cs"/>
              </a:defRPr>
            </a:lvl1pPr>
            <a:lvl2pPr marL="457200" indent="0">
              <a:buNone/>
              <a:defRPr sz="1100"/>
            </a:lvl2pPr>
            <a:lvl3pPr marL="914400" indent="0">
              <a:buNone/>
              <a:defRPr sz="1100"/>
            </a:lvl3pPr>
            <a:lvl4pPr marL="1371600" indent="0">
              <a:buNone/>
              <a:defRPr sz="1100"/>
            </a:lvl4pPr>
            <a:lvl5pPr marL="1828800" indent="0">
              <a:buNone/>
              <a:defRPr sz="1100"/>
            </a:lvl5pPr>
          </a:lstStyle>
          <a:p>
            <a:pPr marL="0" lvl="0" indent="0" algn="l" defTabSz="914400" rtl="0" eaLnBrk="1" latinLnBrk="0" hangingPunct="1">
              <a:lnSpc>
                <a:spcPct val="100000"/>
              </a:lnSpc>
              <a:spcBef>
                <a:spcPts val="600"/>
              </a:spcBef>
              <a:spcAft>
                <a:spcPts val="300"/>
              </a:spcAft>
              <a:buSzPct val="120000"/>
              <a:buFont typeface="Arial" panose="020B0604020202020204" pitchFamily="34" charset="0"/>
              <a:buNone/>
            </a:pPr>
            <a:r>
              <a:rPr lang="en-US"/>
              <a:t>Click to edit Master text styles</a:t>
            </a:r>
          </a:p>
        </p:txBody>
      </p:sp>
      <p:sp>
        <p:nvSpPr>
          <p:cNvPr id="23" name="Content Placeholder 3">
            <a:extLst>
              <a:ext uri="{FF2B5EF4-FFF2-40B4-BE49-F238E27FC236}">
                <a16:creationId xmlns:a16="http://schemas.microsoft.com/office/drawing/2014/main" id="{A628D1A6-EB4D-ED02-5F42-54A66FB769A3}"/>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23">
            <a:extLst>
              <a:ext uri="{FF2B5EF4-FFF2-40B4-BE49-F238E27FC236}">
                <a16:creationId xmlns:a16="http://schemas.microsoft.com/office/drawing/2014/main" id="{865C9595-0BF2-BF95-70FA-430DB43094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1199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Up: Headers (2 over 1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25" name="Title 24">
            <a:extLst>
              <a:ext uri="{FF2B5EF4-FFF2-40B4-BE49-F238E27FC236}">
                <a16:creationId xmlns:a16="http://schemas.microsoft.com/office/drawing/2014/main" id="{BAF528DB-0655-98E5-EF71-15629DF8BA91}"/>
              </a:ext>
            </a:extLst>
          </p:cNvPr>
          <p:cNvSpPr>
            <a:spLocks noGrp="1"/>
          </p:cNvSpPr>
          <p:nvPr>
            <p:ph type="title"/>
          </p:nvPr>
        </p:nvSpPr>
        <p:spPr/>
        <p:txBody>
          <a:bodyPr/>
          <a:lstStyle/>
          <a:p>
            <a:r>
              <a:rPr lang="en-US"/>
              <a:t>Click to edit Master title style</a:t>
            </a:r>
          </a:p>
        </p:txBody>
      </p:sp>
      <p:sp>
        <p:nvSpPr>
          <p:cNvPr id="2" name="Text Placeholder 2">
            <a:extLst>
              <a:ext uri="{FF2B5EF4-FFF2-40B4-BE49-F238E27FC236}">
                <a16:creationId xmlns:a16="http://schemas.microsoft.com/office/drawing/2014/main" id="{F34A9D58-B4FF-84F8-D938-E0028D18E9DC}"/>
              </a:ext>
            </a:extLst>
          </p:cNvPr>
          <p:cNvSpPr>
            <a:spLocks noGrp="1"/>
          </p:cNvSpPr>
          <p:nvPr>
            <p:ph type="body" idx="33"/>
          </p:nvPr>
        </p:nvSpPr>
        <p:spPr>
          <a:xfrm>
            <a:off x="6291072" y="1143000"/>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12">
            <a:extLst>
              <a:ext uri="{FF2B5EF4-FFF2-40B4-BE49-F238E27FC236}">
                <a16:creationId xmlns:a16="http://schemas.microsoft.com/office/drawing/2014/main" id="{2846942B-91F0-A854-343F-178336F429D0}"/>
              </a:ext>
            </a:extLst>
          </p:cNvPr>
          <p:cNvSpPr>
            <a:spLocks noGrp="1"/>
          </p:cNvSpPr>
          <p:nvPr>
            <p:ph type="body" sz="quarter" idx="35"/>
          </p:nvPr>
        </p:nvSpPr>
        <p:spPr>
          <a:xfrm>
            <a:off x="6291072" y="343814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 name="Content Placeholder 3">
            <a:extLst>
              <a:ext uri="{FF2B5EF4-FFF2-40B4-BE49-F238E27FC236}">
                <a16:creationId xmlns:a16="http://schemas.microsoft.com/office/drawing/2014/main" id="{A33EA25F-2239-C98E-47ED-F6AFBF3B3D76}"/>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0F2B7258-58B1-CBBB-EAC0-4DDF1A041DAF}"/>
              </a:ext>
            </a:extLst>
          </p:cNvPr>
          <p:cNvSpPr>
            <a:spLocks noGrp="1"/>
          </p:cNvSpPr>
          <p:nvPr>
            <p:ph sz="half" idx="30"/>
          </p:nvPr>
        </p:nvSpPr>
        <p:spPr>
          <a:xfrm>
            <a:off x="6291071" y="3694176"/>
            <a:ext cx="5522976" cy="2551176"/>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817C652-9250-C373-7572-A2F10C21AE52}"/>
              </a:ext>
            </a:extLst>
          </p:cNvPr>
          <p:cNvSpPr>
            <a:spLocks noGrp="1"/>
          </p:cNvSpPr>
          <p:nvPr>
            <p:ph type="body" idx="1"/>
          </p:nvPr>
        </p:nvSpPr>
        <p:spPr>
          <a:xfrm>
            <a:off x="384048" y="1143000"/>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0FDE65A3-2DF2-CE3E-199D-04BB7DA1709C}"/>
              </a:ext>
            </a:extLst>
          </p:cNvPr>
          <p:cNvSpPr>
            <a:spLocks noGrp="1"/>
          </p:cNvSpPr>
          <p:nvPr>
            <p:ph type="body" idx="22"/>
          </p:nvPr>
        </p:nvSpPr>
        <p:spPr>
          <a:xfrm>
            <a:off x="384048" y="3694176"/>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12">
            <a:extLst>
              <a:ext uri="{FF2B5EF4-FFF2-40B4-BE49-F238E27FC236}">
                <a16:creationId xmlns:a16="http://schemas.microsoft.com/office/drawing/2014/main" id="{C5071AD7-F386-F834-EE7D-2124B0AC1AE8}"/>
              </a:ext>
            </a:extLst>
          </p:cNvPr>
          <p:cNvSpPr>
            <a:spLocks noGrp="1"/>
          </p:cNvSpPr>
          <p:nvPr>
            <p:ph type="body" sz="quarter" idx="31"/>
          </p:nvPr>
        </p:nvSpPr>
        <p:spPr>
          <a:xfrm>
            <a:off x="384048"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0" name="Text Placeholder 12">
            <a:extLst>
              <a:ext uri="{FF2B5EF4-FFF2-40B4-BE49-F238E27FC236}">
                <a16:creationId xmlns:a16="http://schemas.microsoft.com/office/drawing/2014/main" id="{C9FFF13B-BABA-61CC-30E9-6B532F253441}"/>
              </a:ext>
            </a:extLst>
          </p:cNvPr>
          <p:cNvSpPr>
            <a:spLocks noGrp="1"/>
          </p:cNvSpPr>
          <p:nvPr>
            <p:ph type="body" sz="quarter" idx="29"/>
          </p:nvPr>
        </p:nvSpPr>
        <p:spPr>
          <a:xfrm>
            <a:off x="384048"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1" name="Content Placeholder 3">
            <a:extLst>
              <a:ext uri="{FF2B5EF4-FFF2-40B4-BE49-F238E27FC236}">
                <a16:creationId xmlns:a16="http://schemas.microsoft.com/office/drawing/2014/main" id="{E8CFD248-A556-C496-CCE5-30B593E7FA2B}"/>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a:extLst>
              <a:ext uri="{FF2B5EF4-FFF2-40B4-BE49-F238E27FC236}">
                <a16:creationId xmlns:a16="http://schemas.microsoft.com/office/drawing/2014/main" id="{55B8F016-F58F-B0D9-0B46-AD498B6187C8}"/>
              </a:ext>
            </a:extLst>
          </p:cNvPr>
          <p:cNvSpPr>
            <a:spLocks noGrp="1"/>
          </p:cNvSpPr>
          <p:nvPr>
            <p:ph sz="half" idx="32"/>
          </p:nvPr>
        </p:nvSpPr>
        <p:spPr>
          <a:xfrm>
            <a:off x="384048" y="3986784"/>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6021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Up: Headers (1R over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25" name="Title 24">
            <a:extLst>
              <a:ext uri="{FF2B5EF4-FFF2-40B4-BE49-F238E27FC236}">
                <a16:creationId xmlns:a16="http://schemas.microsoft.com/office/drawing/2014/main" id="{BAF528DB-0655-98E5-EF71-15629DF8BA91}"/>
              </a:ext>
            </a:extLst>
          </p:cNvPr>
          <p:cNvSpPr>
            <a:spLocks noGrp="1"/>
          </p:cNvSpPr>
          <p:nvPr>
            <p:ph type="title"/>
          </p:nvPr>
        </p:nvSpPr>
        <p:spPr/>
        <p:txBody>
          <a:bodyPr/>
          <a:lstStyle/>
          <a:p>
            <a:r>
              <a:rPr lang="en-US"/>
              <a:t>Click to edit Master title style</a:t>
            </a:r>
          </a:p>
        </p:txBody>
      </p:sp>
      <p:sp>
        <p:nvSpPr>
          <p:cNvPr id="2" name="Content Placeholder 3">
            <a:extLst>
              <a:ext uri="{FF2B5EF4-FFF2-40B4-BE49-F238E27FC236}">
                <a16:creationId xmlns:a16="http://schemas.microsoft.com/office/drawing/2014/main" id="{A540225A-15D0-A523-CAF7-256B446972D6}"/>
              </a:ext>
            </a:extLst>
          </p:cNvPr>
          <p:cNvSpPr>
            <a:spLocks noGrp="1"/>
          </p:cNvSpPr>
          <p:nvPr>
            <p:ph sz="half" idx="2"/>
          </p:nvPr>
        </p:nvSpPr>
        <p:spPr>
          <a:xfrm>
            <a:off x="384048" y="1143000"/>
            <a:ext cx="5522976" cy="2221992"/>
          </a:xfrm>
        </p:spPr>
        <p:txBody>
          <a:bodyPr vert="horz" lIns="91440" tIns="91440" rIns="91440" bIns="91440" rtlCol="0">
            <a:norm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5746A571-6D04-B702-EEEA-F6B43BB9FE43}"/>
              </a:ext>
            </a:extLst>
          </p:cNvPr>
          <p:cNvSpPr>
            <a:spLocks noGrp="1"/>
          </p:cNvSpPr>
          <p:nvPr>
            <p:ph type="body" idx="33"/>
          </p:nvPr>
        </p:nvSpPr>
        <p:spPr>
          <a:xfrm>
            <a:off x="6291072"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21E357B7-9B65-C8E8-8A71-0404572BD09D}"/>
              </a:ext>
            </a:extLst>
          </p:cNvPr>
          <p:cNvSpPr>
            <a:spLocks noGrp="1"/>
          </p:cNvSpPr>
          <p:nvPr>
            <p:ph type="body" idx="34"/>
          </p:nvPr>
        </p:nvSpPr>
        <p:spPr>
          <a:xfrm>
            <a:off x="6291072" y="3694176"/>
            <a:ext cx="5522976" cy="274320"/>
          </a:xfrm>
          <a:solidFill>
            <a:schemeClr val="tx2"/>
          </a:solidFill>
          <a:ln>
            <a:no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60FC65D2-6D99-9E83-810B-3DB950952D2E}"/>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4" name="Text Placeholder 12">
            <a:extLst>
              <a:ext uri="{FF2B5EF4-FFF2-40B4-BE49-F238E27FC236}">
                <a16:creationId xmlns:a16="http://schemas.microsoft.com/office/drawing/2014/main" id="{08F4CFC2-6B5A-FAAB-9C26-4A9A5D46AAF4}"/>
              </a:ext>
            </a:extLst>
          </p:cNvPr>
          <p:cNvSpPr>
            <a:spLocks noGrp="1"/>
          </p:cNvSpPr>
          <p:nvPr>
            <p:ph type="body" sz="quarter" idx="35"/>
          </p:nvPr>
        </p:nvSpPr>
        <p:spPr>
          <a:xfrm>
            <a:off x="6291072"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5" name="Content Placeholder 3">
            <a:extLst>
              <a:ext uri="{FF2B5EF4-FFF2-40B4-BE49-F238E27FC236}">
                <a16:creationId xmlns:a16="http://schemas.microsoft.com/office/drawing/2014/main" id="{C073CB9E-7002-47F3-56D5-F95A2B9A8911}"/>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8B17B86F-6BDC-0249-FA36-75279F65CA1A}"/>
              </a:ext>
            </a:extLst>
          </p:cNvPr>
          <p:cNvSpPr>
            <a:spLocks noGrp="1"/>
          </p:cNvSpPr>
          <p:nvPr>
            <p:ph sz="half" idx="30"/>
          </p:nvPr>
        </p:nvSpPr>
        <p:spPr>
          <a:xfrm>
            <a:off x="6291072" y="3986784"/>
            <a:ext cx="5522976" cy="1993392"/>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6CE42A05-ADA5-8914-AAE4-0A8CCE127741}"/>
              </a:ext>
            </a:extLst>
          </p:cNvPr>
          <p:cNvSpPr>
            <a:spLocks noGrp="1"/>
          </p:cNvSpPr>
          <p:nvPr>
            <p:ph type="body" idx="22"/>
          </p:nvPr>
        </p:nvSpPr>
        <p:spPr>
          <a:xfrm>
            <a:off x="384048" y="3694176"/>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ext Placeholder 12">
            <a:extLst>
              <a:ext uri="{FF2B5EF4-FFF2-40B4-BE49-F238E27FC236}">
                <a16:creationId xmlns:a16="http://schemas.microsoft.com/office/drawing/2014/main" id="{B528DD2D-5C4D-BAEB-6543-C5C857E9C93F}"/>
              </a:ext>
            </a:extLst>
          </p:cNvPr>
          <p:cNvSpPr>
            <a:spLocks noGrp="1"/>
          </p:cNvSpPr>
          <p:nvPr>
            <p:ph type="body" sz="quarter" idx="31"/>
          </p:nvPr>
        </p:nvSpPr>
        <p:spPr>
          <a:xfrm>
            <a:off x="384048"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 name="Content Placeholder 3">
            <a:extLst>
              <a:ext uri="{FF2B5EF4-FFF2-40B4-BE49-F238E27FC236}">
                <a16:creationId xmlns:a16="http://schemas.microsoft.com/office/drawing/2014/main" id="{4502E9D6-BF38-C83E-B8F8-069AF8667AB8}"/>
              </a:ext>
            </a:extLst>
          </p:cNvPr>
          <p:cNvSpPr>
            <a:spLocks noGrp="1"/>
          </p:cNvSpPr>
          <p:nvPr>
            <p:ph sz="half" idx="32"/>
          </p:nvPr>
        </p:nvSpPr>
        <p:spPr>
          <a:xfrm>
            <a:off x="384048" y="3986784"/>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762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Up: Headers (1L over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50C24B6B-E74C-40D1-8D37-C05DC08B31C3}" type="slidenum">
              <a:rPr lang="en-AU" smtClean="0"/>
              <a:t>‹#›</a:t>
            </a:fld>
            <a:endParaRPr lang="en-AU"/>
          </a:p>
        </p:txBody>
      </p:sp>
      <p:sp>
        <p:nvSpPr>
          <p:cNvPr id="25" name="Title 24">
            <a:extLst>
              <a:ext uri="{FF2B5EF4-FFF2-40B4-BE49-F238E27FC236}">
                <a16:creationId xmlns:a16="http://schemas.microsoft.com/office/drawing/2014/main" id="{BAF528DB-0655-98E5-EF71-15629DF8BA91}"/>
              </a:ext>
            </a:extLst>
          </p:cNvPr>
          <p:cNvSpPr>
            <a:spLocks noGrp="1"/>
          </p:cNvSpPr>
          <p:nvPr>
            <p:ph type="title"/>
          </p:nvPr>
        </p:nvSpPr>
        <p:spPr/>
        <p:txBody>
          <a:bodyPr/>
          <a:lstStyle/>
          <a:p>
            <a:r>
              <a:rPr lang="en-US"/>
              <a:t>Click to edit Master title style</a:t>
            </a:r>
          </a:p>
        </p:txBody>
      </p:sp>
      <p:sp>
        <p:nvSpPr>
          <p:cNvPr id="3" name="Content Placeholder 3">
            <a:extLst>
              <a:ext uri="{FF2B5EF4-FFF2-40B4-BE49-F238E27FC236}">
                <a16:creationId xmlns:a16="http://schemas.microsoft.com/office/drawing/2014/main" id="{F06F09E7-3A0E-5F62-BA18-1CC98980578C}"/>
              </a:ext>
            </a:extLst>
          </p:cNvPr>
          <p:cNvSpPr>
            <a:spLocks noGrp="1"/>
          </p:cNvSpPr>
          <p:nvPr>
            <p:ph sz="half" idx="36"/>
          </p:nvPr>
        </p:nvSpPr>
        <p:spPr>
          <a:xfrm>
            <a:off x="6291072" y="1143000"/>
            <a:ext cx="5522976" cy="2514600"/>
          </a:xfrm>
        </p:spPr>
        <p:txBody>
          <a:bodyPr vert="horz" lIns="91440" tIns="91440" rIns="91440" bIns="91440" rtlCol="0">
            <a:norm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3CFCE1F9-5AC7-068B-AC84-D2E5CB98F3B3}"/>
              </a:ext>
            </a:extLst>
          </p:cNvPr>
          <p:cNvSpPr>
            <a:spLocks noGrp="1"/>
          </p:cNvSpPr>
          <p:nvPr>
            <p:ph type="body" idx="1"/>
          </p:nvPr>
        </p:nvSpPr>
        <p:spPr>
          <a:xfrm>
            <a:off x="384048" y="1143000"/>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a:extLst>
              <a:ext uri="{FF2B5EF4-FFF2-40B4-BE49-F238E27FC236}">
                <a16:creationId xmlns:a16="http://schemas.microsoft.com/office/drawing/2014/main" id="{CA48457D-01CA-BD65-F195-183029FE038A}"/>
              </a:ext>
            </a:extLst>
          </p:cNvPr>
          <p:cNvSpPr>
            <a:spLocks noGrp="1"/>
          </p:cNvSpPr>
          <p:nvPr>
            <p:ph type="body" idx="22"/>
          </p:nvPr>
        </p:nvSpPr>
        <p:spPr>
          <a:xfrm>
            <a:off x="384048" y="3694176"/>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12">
            <a:extLst>
              <a:ext uri="{FF2B5EF4-FFF2-40B4-BE49-F238E27FC236}">
                <a16:creationId xmlns:a16="http://schemas.microsoft.com/office/drawing/2014/main" id="{FCC89D26-F81B-DE78-3019-35D04348F675}"/>
              </a:ext>
            </a:extLst>
          </p:cNvPr>
          <p:cNvSpPr>
            <a:spLocks noGrp="1"/>
          </p:cNvSpPr>
          <p:nvPr>
            <p:ph type="body" sz="quarter" idx="31"/>
          </p:nvPr>
        </p:nvSpPr>
        <p:spPr>
          <a:xfrm>
            <a:off x="384048"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 name="Text Placeholder 12">
            <a:extLst>
              <a:ext uri="{FF2B5EF4-FFF2-40B4-BE49-F238E27FC236}">
                <a16:creationId xmlns:a16="http://schemas.microsoft.com/office/drawing/2014/main" id="{884F5EAA-A380-52EF-BBFB-3DC2F067347C}"/>
              </a:ext>
            </a:extLst>
          </p:cNvPr>
          <p:cNvSpPr>
            <a:spLocks noGrp="1"/>
          </p:cNvSpPr>
          <p:nvPr>
            <p:ph type="body" sz="quarter" idx="29"/>
          </p:nvPr>
        </p:nvSpPr>
        <p:spPr>
          <a:xfrm>
            <a:off x="384048"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0" name="Content Placeholder 3">
            <a:extLst>
              <a:ext uri="{FF2B5EF4-FFF2-40B4-BE49-F238E27FC236}">
                <a16:creationId xmlns:a16="http://schemas.microsoft.com/office/drawing/2014/main" id="{D0D92F50-5151-B19F-13F3-4C66AE0C9B0A}"/>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8ADEE01-262F-6929-F9AE-D7D891EBE6BC}"/>
              </a:ext>
            </a:extLst>
          </p:cNvPr>
          <p:cNvSpPr>
            <a:spLocks noGrp="1"/>
          </p:cNvSpPr>
          <p:nvPr>
            <p:ph sz="half" idx="32"/>
          </p:nvPr>
        </p:nvSpPr>
        <p:spPr>
          <a:xfrm>
            <a:off x="384048" y="3986784"/>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
            <a:extLst>
              <a:ext uri="{FF2B5EF4-FFF2-40B4-BE49-F238E27FC236}">
                <a16:creationId xmlns:a16="http://schemas.microsoft.com/office/drawing/2014/main" id="{1FE6D2E6-EDC2-E68C-B575-FF604F1F211C}"/>
              </a:ext>
            </a:extLst>
          </p:cNvPr>
          <p:cNvSpPr>
            <a:spLocks noGrp="1"/>
          </p:cNvSpPr>
          <p:nvPr>
            <p:ph type="body" idx="34"/>
          </p:nvPr>
        </p:nvSpPr>
        <p:spPr>
          <a:xfrm>
            <a:off x="6291072" y="3694176"/>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231CB0B-070D-4214-68C1-2FC5A5AF52AE}"/>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4" name="Content Placeholder 3">
            <a:extLst>
              <a:ext uri="{FF2B5EF4-FFF2-40B4-BE49-F238E27FC236}">
                <a16:creationId xmlns:a16="http://schemas.microsoft.com/office/drawing/2014/main" id="{C4769402-03CB-528A-B11D-78CCDDACEDF6}"/>
              </a:ext>
            </a:extLst>
          </p:cNvPr>
          <p:cNvSpPr>
            <a:spLocks noGrp="1"/>
          </p:cNvSpPr>
          <p:nvPr>
            <p:ph sz="half" idx="30"/>
          </p:nvPr>
        </p:nvSpPr>
        <p:spPr>
          <a:xfrm>
            <a:off x="6291072" y="3986784"/>
            <a:ext cx="5522976" cy="1993392"/>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316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B07FEDA-BF43-378D-B294-042AC3C1972D}"/>
              </a:ext>
            </a:extLst>
          </p:cNvPr>
          <p:cNvSpPr>
            <a:spLocks noGrp="1"/>
          </p:cNvSpPr>
          <p:nvPr>
            <p:ph type="ftr" sz="quarter" idx="11"/>
          </p:nvPr>
        </p:nvSpPr>
        <p:spPr/>
        <p:txBody>
          <a:bodyPr/>
          <a:lstStyle/>
          <a:p>
            <a:r>
              <a:rPr lang="en-US"/>
              <a:t>@2024 Energeia Pty Ltd. All Rights Reserved.</a:t>
            </a:r>
            <a:endParaRPr lang="en-AU"/>
          </a:p>
        </p:txBody>
      </p:sp>
      <p:sp>
        <p:nvSpPr>
          <p:cNvPr id="7" name="Slide Number Placeholder 6">
            <a:extLst>
              <a:ext uri="{FF2B5EF4-FFF2-40B4-BE49-F238E27FC236}">
                <a16:creationId xmlns:a16="http://schemas.microsoft.com/office/drawing/2014/main" id="{920F1758-EA52-AA88-9587-8C0EF71542EC}"/>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10" name="Title 9">
            <a:extLst>
              <a:ext uri="{FF2B5EF4-FFF2-40B4-BE49-F238E27FC236}">
                <a16:creationId xmlns:a16="http://schemas.microsoft.com/office/drawing/2014/main" id="{F985D7E0-2109-D907-090D-60819CC50139}"/>
              </a:ext>
            </a:extLst>
          </p:cNvPr>
          <p:cNvSpPr>
            <a:spLocks noGrp="1"/>
          </p:cNvSpPr>
          <p:nvPr>
            <p:ph type="title"/>
          </p:nvPr>
        </p:nvSpPr>
        <p:spPr/>
        <p:txBody>
          <a:bodyPr tIns="91440" bIns="91440"/>
          <a:lstStyle/>
          <a:p>
            <a:r>
              <a:rPr lang="en-US"/>
              <a:t>Click to edit Master title style</a:t>
            </a:r>
          </a:p>
        </p:txBody>
      </p:sp>
      <p:pic>
        <p:nvPicPr>
          <p:cNvPr id="5" name="Picture 4">
            <a:extLst>
              <a:ext uri="{FF2B5EF4-FFF2-40B4-BE49-F238E27FC236}">
                <a16:creationId xmlns:a16="http://schemas.microsoft.com/office/drawing/2014/main" id="{9FA71231-B459-3AF2-40FC-3A652D0F17D6}"/>
              </a:ext>
            </a:extLst>
          </p:cNvPr>
          <p:cNvPicPr>
            <a:picLocks noChangeAspect="1"/>
          </p:cNvPicPr>
          <p:nvPr/>
        </p:nvPicPr>
        <p:blipFill>
          <a:blip r:embed="rId2"/>
          <a:srcRect/>
          <a:stretch/>
        </p:blipFill>
        <p:spPr>
          <a:xfrm>
            <a:off x="7294077" y="1647371"/>
            <a:ext cx="3606800" cy="3302000"/>
          </a:xfrm>
          <a:prstGeom prst="rect">
            <a:avLst/>
          </a:prstGeom>
        </p:spPr>
      </p:pic>
      <p:pic>
        <p:nvPicPr>
          <p:cNvPr id="2" name="Picture 1">
            <a:extLst>
              <a:ext uri="{FF2B5EF4-FFF2-40B4-BE49-F238E27FC236}">
                <a16:creationId xmlns:a16="http://schemas.microsoft.com/office/drawing/2014/main" id="{0EF4A615-9893-0C33-449C-0E770E534666}"/>
              </a:ext>
            </a:extLst>
          </p:cNvPr>
          <p:cNvPicPr>
            <a:picLocks noChangeAspect="1"/>
          </p:cNvPicPr>
          <p:nvPr/>
        </p:nvPicPr>
        <p:blipFill>
          <a:blip r:embed="rId2"/>
          <a:srcRect/>
          <a:stretch/>
        </p:blipFill>
        <p:spPr>
          <a:xfrm>
            <a:off x="7294077" y="1647371"/>
            <a:ext cx="3606800" cy="3302000"/>
          </a:xfrm>
          <a:prstGeom prst="rect">
            <a:avLst/>
          </a:prstGeom>
        </p:spPr>
      </p:pic>
      <p:sp>
        <p:nvSpPr>
          <p:cNvPr id="11" name="Content Placeholder 2">
            <a:extLst>
              <a:ext uri="{FF2B5EF4-FFF2-40B4-BE49-F238E27FC236}">
                <a16:creationId xmlns:a16="http://schemas.microsoft.com/office/drawing/2014/main" id="{5C3398C2-CEEA-C97F-823B-3EAF09B1CCA6}"/>
              </a:ext>
            </a:extLst>
          </p:cNvPr>
          <p:cNvSpPr>
            <a:spLocks noGrp="1"/>
          </p:cNvSpPr>
          <p:nvPr>
            <p:ph sz="half" idx="1"/>
          </p:nvPr>
        </p:nvSpPr>
        <p:spPr>
          <a:xfrm>
            <a:off x="384048" y="1143000"/>
            <a:ext cx="5522976" cy="5093208"/>
          </a:xfrm>
        </p:spPr>
        <p:txBody>
          <a:bodyPr vert="horz" lIns="91440" tIns="91440" rIns="91440" bIns="91440" rtlCol="0">
            <a:noAutofit/>
          </a:bodyPr>
          <a:lstStyle>
            <a:lvl1pPr>
              <a:defRPr lang="en-US" dirty="0"/>
            </a:lvl1pPr>
            <a:lvl2pPr>
              <a:defRPr lang="en-US" sz="1200" dirty="0"/>
            </a:lvl2pPr>
            <a:lvl3pPr>
              <a:defRPr lang="en-US" sz="1100" dirty="0"/>
            </a:lvl3pPr>
            <a:lvl4pPr>
              <a:defRPr lang="en-US" sz="1100" dirty="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602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Up: Headers (2R)">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25" name="Title 24">
            <a:extLst>
              <a:ext uri="{FF2B5EF4-FFF2-40B4-BE49-F238E27FC236}">
                <a16:creationId xmlns:a16="http://schemas.microsoft.com/office/drawing/2014/main" id="{BAF528DB-0655-98E5-EF71-15629DF8BA91}"/>
              </a:ext>
            </a:extLst>
          </p:cNvPr>
          <p:cNvSpPr>
            <a:spLocks noGrp="1"/>
          </p:cNvSpPr>
          <p:nvPr>
            <p:ph type="title"/>
          </p:nvPr>
        </p:nvSpPr>
        <p:spPr/>
        <p:txBody>
          <a:bodyPr/>
          <a:lstStyle/>
          <a:p>
            <a:r>
              <a:rPr lang="en-US"/>
              <a:t>Click to edit Master title style</a:t>
            </a:r>
          </a:p>
        </p:txBody>
      </p:sp>
      <p:sp>
        <p:nvSpPr>
          <p:cNvPr id="2" name="Content Placeholder 3">
            <a:extLst>
              <a:ext uri="{FF2B5EF4-FFF2-40B4-BE49-F238E27FC236}">
                <a16:creationId xmlns:a16="http://schemas.microsoft.com/office/drawing/2014/main" id="{A540225A-15D0-A523-CAF7-256B446972D6}"/>
              </a:ext>
            </a:extLst>
          </p:cNvPr>
          <p:cNvSpPr>
            <a:spLocks noGrp="1"/>
          </p:cNvSpPr>
          <p:nvPr>
            <p:ph sz="half" idx="2"/>
          </p:nvPr>
        </p:nvSpPr>
        <p:spPr>
          <a:xfrm>
            <a:off x="384048" y="1143000"/>
            <a:ext cx="5522976" cy="2505456"/>
          </a:xfrm>
        </p:spPr>
        <p:txBody>
          <a:bodyPr vert="horz" lIns="91440" tIns="91440" rIns="91440" bIns="91440" rtlCol="0">
            <a:norm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5746A571-6D04-B702-EEEA-F6B43BB9FE43}"/>
              </a:ext>
            </a:extLst>
          </p:cNvPr>
          <p:cNvSpPr>
            <a:spLocks noGrp="1"/>
          </p:cNvSpPr>
          <p:nvPr>
            <p:ph type="body" idx="33"/>
          </p:nvPr>
        </p:nvSpPr>
        <p:spPr>
          <a:xfrm>
            <a:off x="6291072" y="1143000"/>
            <a:ext cx="5522976" cy="274320"/>
          </a:xfrm>
          <a:solidFill>
            <a:schemeClr val="tx2"/>
          </a:solidFill>
          <a:ln>
            <a:no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21E357B7-9B65-C8E8-8A71-0404572BD09D}"/>
              </a:ext>
            </a:extLst>
          </p:cNvPr>
          <p:cNvSpPr>
            <a:spLocks noGrp="1"/>
          </p:cNvSpPr>
          <p:nvPr>
            <p:ph type="body" idx="34"/>
          </p:nvPr>
        </p:nvSpPr>
        <p:spPr>
          <a:xfrm>
            <a:off x="6291072" y="3694176"/>
            <a:ext cx="5522976" cy="274320"/>
          </a:xfrm>
          <a:solidFill>
            <a:schemeClr val="tx2"/>
          </a:solidFill>
          <a:ln>
            <a:no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60FC65D2-6D99-9E83-810B-3DB950952D2E}"/>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4" name="Text Placeholder 12">
            <a:extLst>
              <a:ext uri="{FF2B5EF4-FFF2-40B4-BE49-F238E27FC236}">
                <a16:creationId xmlns:a16="http://schemas.microsoft.com/office/drawing/2014/main" id="{08F4CFC2-6B5A-FAAB-9C26-4A9A5D46AAF4}"/>
              </a:ext>
            </a:extLst>
          </p:cNvPr>
          <p:cNvSpPr>
            <a:spLocks noGrp="1"/>
          </p:cNvSpPr>
          <p:nvPr>
            <p:ph type="body" sz="quarter" idx="35"/>
          </p:nvPr>
        </p:nvSpPr>
        <p:spPr>
          <a:xfrm>
            <a:off x="6291072"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5" name="Content Placeholder 3">
            <a:extLst>
              <a:ext uri="{FF2B5EF4-FFF2-40B4-BE49-F238E27FC236}">
                <a16:creationId xmlns:a16="http://schemas.microsoft.com/office/drawing/2014/main" id="{C073CB9E-7002-47F3-56D5-F95A2B9A8911}"/>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8B17B86F-6BDC-0249-FA36-75279F65CA1A}"/>
              </a:ext>
            </a:extLst>
          </p:cNvPr>
          <p:cNvSpPr>
            <a:spLocks noGrp="1"/>
          </p:cNvSpPr>
          <p:nvPr>
            <p:ph sz="half" idx="30"/>
          </p:nvPr>
        </p:nvSpPr>
        <p:spPr>
          <a:xfrm>
            <a:off x="6291072" y="3986784"/>
            <a:ext cx="5522976" cy="1993392"/>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922B712F-4E09-4623-A3DE-A41E0CB2EB8A}"/>
              </a:ext>
            </a:extLst>
          </p:cNvPr>
          <p:cNvSpPr>
            <a:spLocks noGrp="1"/>
          </p:cNvSpPr>
          <p:nvPr>
            <p:ph sz="half" idx="32"/>
          </p:nvPr>
        </p:nvSpPr>
        <p:spPr>
          <a:xfrm>
            <a:off x="384048" y="3694176"/>
            <a:ext cx="5522976" cy="2505456"/>
          </a:xfrm>
        </p:spPr>
        <p:txBody>
          <a:bodyPr vert="horz" lIns="91440" tIns="91440" rIns="91440" bIns="91440" rtlCol="0">
            <a:norm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8001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Up: Headers (2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25" name="Title 24">
            <a:extLst>
              <a:ext uri="{FF2B5EF4-FFF2-40B4-BE49-F238E27FC236}">
                <a16:creationId xmlns:a16="http://schemas.microsoft.com/office/drawing/2014/main" id="{BAF528DB-0655-98E5-EF71-15629DF8BA91}"/>
              </a:ext>
            </a:extLst>
          </p:cNvPr>
          <p:cNvSpPr>
            <a:spLocks noGrp="1"/>
          </p:cNvSpPr>
          <p:nvPr>
            <p:ph type="title"/>
          </p:nvPr>
        </p:nvSpPr>
        <p:spPr/>
        <p:txBody>
          <a:bodyPr/>
          <a:lstStyle/>
          <a:p>
            <a:r>
              <a:rPr lang="en-US"/>
              <a:t>Click to edit Master title style</a:t>
            </a:r>
          </a:p>
        </p:txBody>
      </p:sp>
      <p:sp>
        <p:nvSpPr>
          <p:cNvPr id="4" name="Text Placeholder 2">
            <a:extLst>
              <a:ext uri="{FF2B5EF4-FFF2-40B4-BE49-F238E27FC236}">
                <a16:creationId xmlns:a16="http://schemas.microsoft.com/office/drawing/2014/main" id="{3CFCE1F9-5AC7-068B-AC84-D2E5CB98F3B3}"/>
              </a:ext>
            </a:extLst>
          </p:cNvPr>
          <p:cNvSpPr>
            <a:spLocks noGrp="1"/>
          </p:cNvSpPr>
          <p:nvPr>
            <p:ph type="body" idx="1"/>
          </p:nvPr>
        </p:nvSpPr>
        <p:spPr>
          <a:xfrm>
            <a:off x="384048" y="1143000"/>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a:extLst>
              <a:ext uri="{FF2B5EF4-FFF2-40B4-BE49-F238E27FC236}">
                <a16:creationId xmlns:a16="http://schemas.microsoft.com/office/drawing/2014/main" id="{CA48457D-01CA-BD65-F195-183029FE038A}"/>
              </a:ext>
            </a:extLst>
          </p:cNvPr>
          <p:cNvSpPr>
            <a:spLocks noGrp="1"/>
          </p:cNvSpPr>
          <p:nvPr>
            <p:ph type="body" idx="22"/>
          </p:nvPr>
        </p:nvSpPr>
        <p:spPr>
          <a:xfrm>
            <a:off x="384048" y="3694176"/>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12">
            <a:extLst>
              <a:ext uri="{FF2B5EF4-FFF2-40B4-BE49-F238E27FC236}">
                <a16:creationId xmlns:a16="http://schemas.microsoft.com/office/drawing/2014/main" id="{FCC89D26-F81B-DE78-3019-35D04348F675}"/>
              </a:ext>
            </a:extLst>
          </p:cNvPr>
          <p:cNvSpPr>
            <a:spLocks noGrp="1"/>
          </p:cNvSpPr>
          <p:nvPr>
            <p:ph type="body" sz="quarter" idx="31"/>
          </p:nvPr>
        </p:nvSpPr>
        <p:spPr>
          <a:xfrm>
            <a:off x="384048"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 name="Text Placeholder 12">
            <a:extLst>
              <a:ext uri="{FF2B5EF4-FFF2-40B4-BE49-F238E27FC236}">
                <a16:creationId xmlns:a16="http://schemas.microsoft.com/office/drawing/2014/main" id="{884F5EAA-A380-52EF-BBFB-3DC2F067347C}"/>
              </a:ext>
            </a:extLst>
          </p:cNvPr>
          <p:cNvSpPr>
            <a:spLocks noGrp="1"/>
          </p:cNvSpPr>
          <p:nvPr>
            <p:ph type="body" sz="quarter" idx="29"/>
          </p:nvPr>
        </p:nvSpPr>
        <p:spPr>
          <a:xfrm>
            <a:off x="384048"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0" name="Content Placeholder 3">
            <a:extLst>
              <a:ext uri="{FF2B5EF4-FFF2-40B4-BE49-F238E27FC236}">
                <a16:creationId xmlns:a16="http://schemas.microsoft.com/office/drawing/2014/main" id="{D0D92F50-5151-B19F-13F3-4C66AE0C9B0A}"/>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8ADEE01-262F-6929-F9AE-D7D891EBE6BC}"/>
              </a:ext>
            </a:extLst>
          </p:cNvPr>
          <p:cNvSpPr>
            <a:spLocks noGrp="1"/>
          </p:cNvSpPr>
          <p:nvPr>
            <p:ph sz="half" idx="32"/>
          </p:nvPr>
        </p:nvSpPr>
        <p:spPr>
          <a:xfrm>
            <a:off x="384048" y="3986784"/>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0974EC40-AC6F-6681-C6D0-8F4AB72EBF2B}"/>
              </a:ext>
            </a:extLst>
          </p:cNvPr>
          <p:cNvSpPr>
            <a:spLocks noGrp="1"/>
          </p:cNvSpPr>
          <p:nvPr>
            <p:ph sz="half" idx="30"/>
          </p:nvPr>
        </p:nvSpPr>
        <p:spPr>
          <a:xfrm>
            <a:off x="6291071" y="3680216"/>
            <a:ext cx="5522976" cy="2505456"/>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smtClean="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smtClean="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06C95F1B-2C97-B732-CC66-D0E71D6390D0}"/>
              </a:ext>
            </a:extLst>
          </p:cNvPr>
          <p:cNvSpPr>
            <a:spLocks noGrp="1"/>
          </p:cNvSpPr>
          <p:nvPr>
            <p:ph sz="half" idx="36"/>
          </p:nvPr>
        </p:nvSpPr>
        <p:spPr>
          <a:xfrm>
            <a:off x="6291072" y="1143000"/>
            <a:ext cx="5522976" cy="2505456"/>
          </a:xfrm>
        </p:spPr>
        <p:txBody>
          <a:bodyPr vert="horz" lIns="91440" tIns="91440" rIns="91440" bIns="91440" rtlCol="0">
            <a:norm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2475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29361E-1DFE-18E7-56D0-9E6262CA9E3C}"/>
              </a:ext>
            </a:extLst>
          </p:cNvPr>
          <p:cNvSpPr>
            <a:spLocks noGrp="1"/>
          </p:cNvSpPr>
          <p:nvPr>
            <p:ph type="ftr" sz="quarter" idx="11"/>
          </p:nvPr>
        </p:nvSpPr>
        <p:spPr/>
        <p:txBody>
          <a:bodyPr/>
          <a:lstStyle/>
          <a:p>
            <a:r>
              <a:rPr lang="en-US"/>
              <a:t>@2024 Energeia Pty Ltd. All Rights Reserved.</a:t>
            </a:r>
            <a:endParaRPr lang="en-AU"/>
          </a:p>
        </p:txBody>
      </p:sp>
      <p:sp>
        <p:nvSpPr>
          <p:cNvPr id="5" name="Slide Number Placeholder 4">
            <a:extLst>
              <a:ext uri="{FF2B5EF4-FFF2-40B4-BE49-F238E27FC236}">
                <a16:creationId xmlns:a16="http://schemas.microsoft.com/office/drawing/2014/main" id="{357139BF-FED5-E654-8473-6177B2B46BB4}"/>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3" name="Title 2">
            <a:extLst>
              <a:ext uri="{FF2B5EF4-FFF2-40B4-BE49-F238E27FC236}">
                <a16:creationId xmlns:a16="http://schemas.microsoft.com/office/drawing/2014/main" id="{673C6D96-6E45-C4D9-A125-3998FD52E7B7}"/>
              </a:ext>
            </a:extLst>
          </p:cNvPr>
          <p:cNvSpPr>
            <a:spLocks noGrp="1"/>
          </p:cNvSpPr>
          <p:nvPr>
            <p:ph type="title"/>
          </p:nvPr>
        </p:nvSpPr>
        <p:spPr/>
        <p:txBody>
          <a:bodyPr tIns="91440" bIns="91440"/>
          <a:lstStyle/>
          <a:p>
            <a:r>
              <a:rPr lang="en-US"/>
              <a:t>Click to edit Master title style</a:t>
            </a:r>
          </a:p>
        </p:txBody>
      </p:sp>
    </p:spTree>
    <p:extLst>
      <p:ext uri="{BB962C8B-B14F-4D97-AF65-F5344CB8AC3E}">
        <p14:creationId xmlns:p14="http://schemas.microsoft.com/office/powerpoint/2010/main" val="1147556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Heavy Content-No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D7941-64FA-8911-0C8C-FA6276F441CF}"/>
              </a:ext>
            </a:extLst>
          </p:cNvPr>
          <p:cNvSpPr/>
          <p:nvPr/>
        </p:nvSpPr>
        <p:spPr>
          <a:xfrm>
            <a:off x="0" y="0"/>
            <a:ext cx="12192000" cy="8686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F129361E-1DFE-18E7-56D0-9E6262CA9E3C}"/>
              </a:ext>
            </a:extLst>
          </p:cNvPr>
          <p:cNvSpPr>
            <a:spLocks noGrp="1"/>
          </p:cNvSpPr>
          <p:nvPr>
            <p:ph type="ftr" sz="quarter" idx="11"/>
          </p:nvPr>
        </p:nvSpPr>
        <p:spPr/>
        <p:txBody>
          <a:bodyPr/>
          <a:lstStyle/>
          <a:p>
            <a:r>
              <a:rPr lang="en-US"/>
              <a:t>@2024 Energeia Pty Ltd. All Rights Reserved.</a:t>
            </a:r>
            <a:endParaRPr lang="en-AU"/>
          </a:p>
        </p:txBody>
      </p:sp>
      <p:sp>
        <p:nvSpPr>
          <p:cNvPr id="5" name="Slide Number Placeholder 4">
            <a:extLst>
              <a:ext uri="{FF2B5EF4-FFF2-40B4-BE49-F238E27FC236}">
                <a16:creationId xmlns:a16="http://schemas.microsoft.com/office/drawing/2014/main" id="{357139BF-FED5-E654-8473-6177B2B46BB4}"/>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3" name="Title 2">
            <a:extLst>
              <a:ext uri="{FF2B5EF4-FFF2-40B4-BE49-F238E27FC236}">
                <a16:creationId xmlns:a16="http://schemas.microsoft.com/office/drawing/2014/main" id="{673C6D96-6E45-C4D9-A125-3998FD52E7B7}"/>
              </a:ext>
            </a:extLst>
          </p:cNvPr>
          <p:cNvSpPr>
            <a:spLocks noGrp="1"/>
          </p:cNvSpPr>
          <p:nvPr>
            <p:ph type="title"/>
          </p:nvPr>
        </p:nvSpPr>
        <p:spPr/>
        <p:txBody>
          <a:bodyPr tIns="91440" bIns="91440"/>
          <a:lstStyle/>
          <a:p>
            <a:r>
              <a:rPr lang="en-US"/>
              <a:t>Click to edit Master title style</a:t>
            </a:r>
          </a:p>
        </p:txBody>
      </p:sp>
    </p:spTree>
    <p:extLst>
      <p:ext uri="{BB962C8B-B14F-4D97-AF65-F5344CB8AC3E}">
        <p14:creationId xmlns:p14="http://schemas.microsoft.com/office/powerpoint/2010/main" val="1359967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3 Column Bla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C25E31-6BDC-1907-97AF-AC0C775E7AA0}"/>
              </a:ext>
            </a:extLst>
          </p:cNvPr>
          <p:cNvSpPr>
            <a:spLocks noGrp="1"/>
          </p:cNvSpPr>
          <p:nvPr>
            <p:ph type="ftr" sz="quarter" idx="10"/>
          </p:nvPr>
        </p:nvSpPr>
        <p:spPr/>
        <p:txBody>
          <a:bodyPr/>
          <a:lstStyle/>
          <a:p>
            <a:r>
              <a:rPr lang="en-US"/>
              <a:t>@2024 Energeia Pty Ltd. All Rights Reserved.</a:t>
            </a:r>
            <a:endParaRPr lang="en-AU"/>
          </a:p>
        </p:txBody>
      </p:sp>
      <p:sp>
        <p:nvSpPr>
          <p:cNvPr id="4" name="Slide Number Placeholder 3">
            <a:extLst>
              <a:ext uri="{FF2B5EF4-FFF2-40B4-BE49-F238E27FC236}">
                <a16:creationId xmlns:a16="http://schemas.microsoft.com/office/drawing/2014/main" id="{AAF74F9A-4758-9E53-A08C-DF9F7D39B6E9}"/>
              </a:ext>
            </a:extLst>
          </p:cNvPr>
          <p:cNvSpPr>
            <a:spLocks noGrp="1"/>
          </p:cNvSpPr>
          <p:nvPr>
            <p:ph type="sldNum" sz="quarter" idx="11"/>
          </p:nvPr>
        </p:nvSpPr>
        <p:spPr/>
        <p:txBody>
          <a:bodyPr/>
          <a:lstStyle/>
          <a:p>
            <a:fld id="{6EF13ECC-16FB-47EC-AC73-326487E501DA}" type="slidenum">
              <a:rPr lang="en-AU" smtClean="0"/>
              <a:t>‹#›</a:t>
            </a:fld>
            <a:endParaRPr lang="en-AU"/>
          </a:p>
        </p:txBody>
      </p:sp>
      <p:sp>
        <p:nvSpPr>
          <p:cNvPr id="5" name="Rectangle 4">
            <a:extLst>
              <a:ext uri="{FF2B5EF4-FFF2-40B4-BE49-F238E27FC236}">
                <a16:creationId xmlns:a16="http://schemas.microsoft.com/office/drawing/2014/main" id="{4D90CB71-9C01-8FEC-90EF-235ECEEBF8BA}"/>
              </a:ext>
            </a:extLst>
          </p:cNvPr>
          <p:cNvSpPr/>
          <p:nvPr/>
        </p:nvSpPr>
        <p:spPr>
          <a:xfrm>
            <a:off x="0" y="0"/>
            <a:ext cx="3345366"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2A1B00C-220C-BEC2-8892-C3DED405C96A}"/>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14388"/>
            <a:ext cx="1649202" cy="389694"/>
          </a:xfrm>
          <a:prstGeom prst="rect">
            <a:avLst/>
          </a:prstGeom>
        </p:spPr>
      </p:pic>
      <p:sp>
        <p:nvSpPr>
          <p:cNvPr id="7" name="Content Placeholder 10">
            <a:extLst>
              <a:ext uri="{FF2B5EF4-FFF2-40B4-BE49-F238E27FC236}">
                <a16:creationId xmlns:a16="http://schemas.microsoft.com/office/drawing/2014/main" id="{6791E5EA-0252-3A4E-0A81-BC962EB49D41}"/>
              </a:ext>
            </a:extLst>
          </p:cNvPr>
          <p:cNvSpPr>
            <a:spLocks noGrp="1"/>
          </p:cNvSpPr>
          <p:nvPr>
            <p:ph sz="quarter" idx="12"/>
          </p:nvPr>
        </p:nvSpPr>
        <p:spPr>
          <a:xfrm>
            <a:off x="3568701" y="863532"/>
            <a:ext cx="2631377" cy="54515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26815968-DA37-B3D6-7860-1B32E1D9A4B4}"/>
              </a:ext>
            </a:extLst>
          </p:cNvPr>
          <p:cNvSpPr>
            <a:spLocks noGrp="1"/>
          </p:cNvSpPr>
          <p:nvPr>
            <p:ph type="body" sz="half" idx="2"/>
          </p:nvPr>
        </p:nvSpPr>
        <p:spPr>
          <a:xfrm>
            <a:off x="3554141" y="478128"/>
            <a:ext cx="2646537" cy="385404"/>
          </a:xfrm>
        </p:spPr>
        <p:txBody>
          <a:bodyPr anchor="ctr">
            <a:noAutofit/>
          </a:bodyPr>
          <a:lstStyle>
            <a:lvl1pPr marL="0" indent="0">
              <a:buNone/>
              <a:defRPr sz="1800" b="1">
                <a:solidFill>
                  <a:schemeClr val="tx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10">
            <a:extLst>
              <a:ext uri="{FF2B5EF4-FFF2-40B4-BE49-F238E27FC236}">
                <a16:creationId xmlns:a16="http://schemas.microsoft.com/office/drawing/2014/main" id="{FEB57338-4D83-6B61-9442-7785B76094AF}"/>
              </a:ext>
            </a:extLst>
          </p:cNvPr>
          <p:cNvSpPr>
            <a:spLocks noGrp="1"/>
          </p:cNvSpPr>
          <p:nvPr>
            <p:ph sz="quarter" idx="13"/>
          </p:nvPr>
        </p:nvSpPr>
        <p:spPr>
          <a:xfrm>
            <a:off x="6409453" y="842604"/>
            <a:ext cx="2631377" cy="54515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8823F6B9-823D-8EA0-480C-437C0E4FE4A3}"/>
              </a:ext>
            </a:extLst>
          </p:cNvPr>
          <p:cNvSpPr>
            <a:spLocks noGrp="1"/>
          </p:cNvSpPr>
          <p:nvPr>
            <p:ph type="body" sz="half" idx="14"/>
          </p:nvPr>
        </p:nvSpPr>
        <p:spPr>
          <a:xfrm>
            <a:off x="6394893" y="457200"/>
            <a:ext cx="2646537" cy="385404"/>
          </a:xfrm>
        </p:spPr>
        <p:txBody>
          <a:bodyPr anchor="ctr">
            <a:noAutofit/>
          </a:bodyPr>
          <a:lstStyle>
            <a:lvl1pPr marL="0" indent="0">
              <a:buNone/>
              <a:defRPr lang="en-US" sz="18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spcAft>
                <a:spcPts val="300"/>
              </a:spcAft>
              <a:buSzPct val="120000"/>
              <a:buFont typeface="Arial" panose="020B0604020202020204" pitchFamily="34" charset="0"/>
              <a:buNone/>
            </a:pPr>
            <a:r>
              <a:rPr lang="en-US"/>
              <a:t>Click to edit Master text styles</a:t>
            </a:r>
          </a:p>
        </p:txBody>
      </p:sp>
      <p:sp>
        <p:nvSpPr>
          <p:cNvPr id="11" name="Content Placeholder 10">
            <a:extLst>
              <a:ext uri="{FF2B5EF4-FFF2-40B4-BE49-F238E27FC236}">
                <a16:creationId xmlns:a16="http://schemas.microsoft.com/office/drawing/2014/main" id="{301465D0-D821-A302-16AE-5362B6F827F1}"/>
              </a:ext>
            </a:extLst>
          </p:cNvPr>
          <p:cNvSpPr>
            <a:spLocks noGrp="1"/>
          </p:cNvSpPr>
          <p:nvPr>
            <p:ph sz="quarter" idx="15"/>
          </p:nvPr>
        </p:nvSpPr>
        <p:spPr>
          <a:xfrm>
            <a:off x="9235645" y="842604"/>
            <a:ext cx="2631377" cy="54515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3E25C309-CC66-75AC-AD43-4C1113774F57}"/>
              </a:ext>
            </a:extLst>
          </p:cNvPr>
          <p:cNvSpPr>
            <a:spLocks noGrp="1"/>
          </p:cNvSpPr>
          <p:nvPr>
            <p:ph type="body" sz="half" idx="16"/>
          </p:nvPr>
        </p:nvSpPr>
        <p:spPr>
          <a:xfrm>
            <a:off x="9221085" y="457200"/>
            <a:ext cx="2646537" cy="385404"/>
          </a:xfrm>
        </p:spPr>
        <p:txBody>
          <a:bodyPr anchor="ctr">
            <a:noAutofit/>
          </a:bodyPr>
          <a:lstStyle>
            <a:lvl1pPr marL="0" indent="0">
              <a:buNone/>
              <a:defRPr lang="en-US" sz="18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spcAft>
                <a:spcPts val="300"/>
              </a:spcAft>
              <a:buSzPct val="120000"/>
              <a:buFont typeface="Arial" panose="020B0604020202020204" pitchFamily="34" charset="0"/>
              <a:buNone/>
            </a:pPr>
            <a:r>
              <a:rPr lang="en-US"/>
              <a:t>Click to edit Master text styles</a:t>
            </a:r>
          </a:p>
        </p:txBody>
      </p:sp>
      <p:sp>
        <p:nvSpPr>
          <p:cNvPr id="2" name="Rectangle 1">
            <a:extLst>
              <a:ext uri="{FF2B5EF4-FFF2-40B4-BE49-F238E27FC236}">
                <a16:creationId xmlns:a16="http://schemas.microsoft.com/office/drawing/2014/main" id="{7E5E20E8-3421-7AF7-C359-759006A1512E}"/>
              </a:ext>
            </a:extLst>
          </p:cNvPr>
          <p:cNvSpPr/>
          <p:nvPr/>
        </p:nvSpPr>
        <p:spPr>
          <a:xfrm>
            <a:off x="0" y="0"/>
            <a:ext cx="3345366"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EEB11C-86B2-EF17-4DA0-E35C8AD2497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14388"/>
            <a:ext cx="1649202" cy="389694"/>
          </a:xfrm>
          <a:prstGeom prst="rect">
            <a:avLst/>
          </a:prstGeom>
        </p:spPr>
      </p:pic>
      <p:sp>
        <p:nvSpPr>
          <p:cNvPr id="15" name="Title 14">
            <a:extLst>
              <a:ext uri="{FF2B5EF4-FFF2-40B4-BE49-F238E27FC236}">
                <a16:creationId xmlns:a16="http://schemas.microsoft.com/office/drawing/2014/main" id="{19041F33-5EF1-ACD4-1F48-BB42455EA954}"/>
              </a:ext>
            </a:extLst>
          </p:cNvPr>
          <p:cNvSpPr>
            <a:spLocks noGrp="1"/>
          </p:cNvSpPr>
          <p:nvPr>
            <p:ph type="title"/>
          </p:nvPr>
        </p:nvSpPr>
        <p:spPr>
          <a:xfrm>
            <a:off x="384048" y="124604"/>
            <a:ext cx="2749446" cy="640080"/>
          </a:xfrm>
        </p:spPr>
        <p:txBody>
          <a:bodyPr anchor="t"/>
          <a:lstStyle/>
          <a:p>
            <a:r>
              <a:rPr lang="en-US"/>
              <a:t>Click to edit Master title style</a:t>
            </a:r>
          </a:p>
        </p:txBody>
      </p:sp>
    </p:spTree>
    <p:extLst>
      <p:ext uri="{BB962C8B-B14F-4D97-AF65-F5344CB8AC3E}">
        <p14:creationId xmlns:p14="http://schemas.microsoft.com/office/powerpoint/2010/main" val="3714388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3 Column Bright Blu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6815968-DA37-B3D6-7860-1B32E1D9A4B4}"/>
              </a:ext>
            </a:extLst>
          </p:cNvPr>
          <p:cNvSpPr>
            <a:spLocks noGrp="1"/>
          </p:cNvSpPr>
          <p:nvPr>
            <p:ph type="body" sz="half" idx="2"/>
          </p:nvPr>
        </p:nvSpPr>
        <p:spPr>
          <a:xfrm>
            <a:off x="3554141" y="478128"/>
            <a:ext cx="2646537" cy="385404"/>
          </a:xfrm>
          <a:solidFill>
            <a:schemeClr val="tx2"/>
          </a:solidFill>
          <a:ln>
            <a:solidFill>
              <a:schemeClr val="tx2"/>
            </a:solidFill>
          </a:ln>
        </p:spPr>
        <p:txBody>
          <a:bodyPr anchor="ctr">
            <a:noAutofit/>
          </a:bodyPr>
          <a:lstStyle>
            <a:lvl1pPr marL="0" indent="0">
              <a:buNone/>
              <a:defRPr sz="1800" b="1">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2">
            <a:extLst>
              <a:ext uri="{FF2B5EF4-FFF2-40B4-BE49-F238E27FC236}">
                <a16:creationId xmlns:a16="http://schemas.microsoft.com/office/drawing/2014/main" id="{ABC25E31-6BDC-1907-97AF-AC0C775E7AA0}"/>
              </a:ext>
            </a:extLst>
          </p:cNvPr>
          <p:cNvSpPr>
            <a:spLocks noGrp="1"/>
          </p:cNvSpPr>
          <p:nvPr>
            <p:ph type="ftr" sz="quarter" idx="10"/>
          </p:nvPr>
        </p:nvSpPr>
        <p:spPr/>
        <p:txBody>
          <a:bodyPr/>
          <a:lstStyle/>
          <a:p>
            <a:r>
              <a:rPr lang="en-US"/>
              <a:t>@2024 Energeia Pty Ltd. All Rights Reserved.</a:t>
            </a:r>
            <a:endParaRPr lang="en-AU"/>
          </a:p>
        </p:txBody>
      </p:sp>
      <p:sp>
        <p:nvSpPr>
          <p:cNvPr id="4" name="Slide Number Placeholder 3">
            <a:extLst>
              <a:ext uri="{FF2B5EF4-FFF2-40B4-BE49-F238E27FC236}">
                <a16:creationId xmlns:a16="http://schemas.microsoft.com/office/drawing/2014/main" id="{AAF74F9A-4758-9E53-A08C-DF9F7D39B6E9}"/>
              </a:ext>
            </a:extLst>
          </p:cNvPr>
          <p:cNvSpPr>
            <a:spLocks noGrp="1"/>
          </p:cNvSpPr>
          <p:nvPr>
            <p:ph type="sldNum" sz="quarter" idx="11"/>
          </p:nvPr>
        </p:nvSpPr>
        <p:spPr/>
        <p:txBody>
          <a:bodyPr/>
          <a:lstStyle/>
          <a:p>
            <a:fld id="{6EF13ECC-16FB-47EC-AC73-326487E501DA}" type="slidenum">
              <a:rPr lang="en-AU" smtClean="0"/>
              <a:t>‹#›</a:t>
            </a:fld>
            <a:endParaRPr lang="en-AU"/>
          </a:p>
        </p:txBody>
      </p:sp>
      <p:sp>
        <p:nvSpPr>
          <p:cNvPr id="5" name="Rectangle 4">
            <a:extLst>
              <a:ext uri="{FF2B5EF4-FFF2-40B4-BE49-F238E27FC236}">
                <a16:creationId xmlns:a16="http://schemas.microsoft.com/office/drawing/2014/main" id="{4D90CB71-9C01-8FEC-90EF-235ECEEBF8BA}"/>
              </a:ext>
            </a:extLst>
          </p:cNvPr>
          <p:cNvSpPr/>
          <p:nvPr/>
        </p:nvSpPr>
        <p:spPr>
          <a:xfrm>
            <a:off x="0" y="0"/>
            <a:ext cx="3345366" cy="68579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a:extLst>
              <a:ext uri="{FF2B5EF4-FFF2-40B4-BE49-F238E27FC236}">
                <a16:creationId xmlns:a16="http://schemas.microsoft.com/office/drawing/2014/main" id="{6791E5EA-0252-3A4E-0A81-BC962EB49D41}"/>
              </a:ext>
            </a:extLst>
          </p:cNvPr>
          <p:cNvSpPr>
            <a:spLocks noGrp="1"/>
          </p:cNvSpPr>
          <p:nvPr>
            <p:ph sz="quarter" idx="12"/>
          </p:nvPr>
        </p:nvSpPr>
        <p:spPr>
          <a:xfrm>
            <a:off x="3568701" y="863532"/>
            <a:ext cx="2631377" cy="54515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0">
            <a:extLst>
              <a:ext uri="{FF2B5EF4-FFF2-40B4-BE49-F238E27FC236}">
                <a16:creationId xmlns:a16="http://schemas.microsoft.com/office/drawing/2014/main" id="{FEB57338-4D83-6B61-9442-7785B76094AF}"/>
              </a:ext>
            </a:extLst>
          </p:cNvPr>
          <p:cNvSpPr>
            <a:spLocks noGrp="1"/>
          </p:cNvSpPr>
          <p:nvPr>
            <p:ph sz="quarter" idx="13"/>
          </p:nvPr>
        </p:nvSpPr>
        <p:spPr>
          <a:xfrm>
            <a:off x="6409453" y="842604"/>
            <a:ext cx="2631377" cy="54515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8823F6B9-823D-8EA0-480C-437C0E4FE4A3}"/>
              </a:ext>
            </a:extLst>
          </p:cNvPr>
          <p:cNvSpPr>
            <a:spLocks noGrp="1"/>
          </p:cNvSpPr>
          <p:nvPr>
            <p:ph type="body" sz="half" idx="14"/>
          </p:nvPr>
        </p:nvSpPr>
        <p:spPr>
          <a:xfrm>
            <a:off x="6394893" y="457200"/>
            <a:ext cx="2646537" cy="385404"/>
          </a:xfrm>
          <a:solidFill>
            <a:schemeClr val="tx2"/>
          </a:solidFill>
          <a:ln>
            <a:solidFill>
              <a:schemeClr val="tx2"/>
            </a:solidFill>
          </a:ln>
        </p:spPr>
        <p:txBody>
          <a:bodyPr anchor="ctr">
            <a:noAutofit/>
          </a:bodyPr>
          <a:lstStyle>
            <a:lvl1pPr marL="0" indent="0">
              <a:buNone/>
              <a:defRPr lang="en-US" sz="18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spcAft>
                <a:spcPts val="300"/>
              </a:spcAft>
              <a:buSzPct val="120000"/>
              <a:buFont typeface="Arial" panose="020B0604020202020204" pitchFamily="34" charset="0"/>
              <a:buNone/>
            </a:pPr>
            <a:r>
              <a:rPr lang="en-US"/>
              <a:t>Click to edit Master text styles</a:t>
            </a:r>
          </a:p>
        </p:txBody>
      </p:sp>
      <p:sp>
        <p:nvSpPr>
          <p:cNvPr id="11" name="Content Placeholder 10">
            <a:extLst>
              <a:ext uri="{FF2B5EF4-FFF2-40B4-BE49-F238E27FC236}">
                <a16:creationId xmlns:a16="http://schemas.microsoft.com/office/drawing/2014/main" id="{301465D0-D821-A302-16AE-5362B6F827F1}"/>
              </a:ext>
            </a:extLst>
          </p:cNvPr>
          <p:cNvSpPr>
            <a:spLocks noGrp="1"/>
          </p:cNvSpPr>
          <p:nvPr>
            <p:ph sz="quarter" idx="15"/>
          </p:nvPr>
        </p:nvSpPr>
        <p:spPr>
          <a:xfrm>
            <a:off x="9235645" y="842604"/>
            <a:ext cx="2631377" cy="54515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3E25C309-CC66-75AC-AD43-4C1113774F57}"/>
              </a:ext>
            </a:extLst>
          </p:cNvPr>
          <p:cNvSpPr>
            <a:spLocks noGrp="1"/>
          </p:cNvSpPr>
          <p:nvPr>
            <p:ph type="body" sz="half" idx="16"/>
          </p:nvPr>
        </p:nvSpPr>
        <p:spPr>
          <a:xfrm>
            <a:off x="9221085" y="457200"/>
            <a:ext cx="2646537" cy="385404"/>
          </a:xfrm>
          <a:solidFill>
            <a:schemeClr val="tx2"/>
          </a:solidFill>
          <a:ln>
            <a:solidFill>
              <a:schemeClr val="tx2"/>
            </a:solidFill>
          </a:ln>
        </p:spPr>
        <p:txBody>
          <a:bodyPr anchor="ctr">
            <a:noAutofit/>
          </a:bodyPr>
          <a:lstStyle>
            <a:lvl1pPr marL="0" indent="0">
              <a:buNone/>
              <a:defRPr lang="en-US" sz="18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spcAft>
                <a:spcPts val="300"/>
              </a:spcAft>
              <a:buSzPct val="120000"/>
              <a:buFont typeface="Arial" panose="020B0604020202020204" pitchFamily="34" charset="0"/>
              <a:buNone/>
            </a:pPr>
            <a:r>
              <a:rPr lang="en-US"/>
              <a:t>Click to edit Master text styles</a:t>
            </a:r>
          </a:p>
        </p:txBody>
      </p:sp>
      <p:pic>
        <p:nvPicPr>
          <p:cNvPr id="2" name="Picture 1">
            <a:extLst>
              <a:ext uri="{FF2B5EF4-FFF2-40B4-BE49-F238E27FC236}">
                <a16:creationId xmlns:a16="http://schemas.microsoft.com/office/drawing/2014/main" id="{B5CF94B0-FF43-72CC-F3A4-B7D361F6055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2" cy="389693"/>
          </a:xfrm>
          <a:prstGeom prst="rect">
            <a:avLst/>
          </a:prstGeom>
        </p:spPr>
      </p:pic>
      <p:sp>
        <p:nvSpPr>
          <p:cNvPr id="6" name="Rectangle 5">
            <a:extLst>
              <a:ext uri="{FF2B5EF4-FFF2-40B4-BE49-F238E27FC236}">
                <a16:creationId xmlns:a16="http://schemas.microsoft.com/office/drawing/2014/main" id="{DF99F153-C55C-8A43-89BC-823D8AE5285E}"/>
              </a:ext>
            </a:extLst>
          </p:cNvPr>
          <p:cNvSpPr/>
          <p:nvPr/>
        </p:nvSpPr>
        <p:spPr>
          <a:xfrm>
            <a:off x="0" y="0"/>
            <a:ext cx="3345366"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9D2BCAD-C7E1-D8FF-FA2D-B499B34ACAF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sp>
        <p:nvSpPr>
          <p:cNvPr id="16" name="Title 15">
            <a:extLst>
              <a:ext uri="{FF2B5EF4-FFF2-40B4-BE49-F238E27FC236}">
                <a16:creationId xmlns:a16="http://schemas.microsoft.com/office/drawing/2014/main" id="{DA9211B0-C89B-4B41-1E4F-042B055C377C}"/>
              </a:ext>
            </a:extLst>
          </p:cNvPr>
          <p:cNvSpPr>
            <a:spLocks noGrp="1"/>
          </p:cNvSpPr>
          <p:nvPr>
            <p:ph type="title"/>
          </p:nvPr>
        </p:nvSpPr>
        <p:spPr>
          <a:xfrm>
            <a:off x="384048" y="124604"/>
            <a:ext cx="2749446" cy="640080"/>
          </a:xfrm>
        </p:spPr>
        <p:txBody>
          <a:bodyPr anchor="t"/>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836369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ivider 1 - LE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8AC4-4AB4-7F9D-86AE-0F13A108FF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8" name="Picture 7">
            <a:extLst>
              <a:ext uri="{FF2B5EF4-FFF2-40B4-BE49-F238E27FC236}">
                <a16:creationId xmlns:a16="http://schemas.microsoft.com/office/drawing/2014/main" id="{1B0982E6-9D6C-826C-FA82-431B4D0010E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333999" y="-1"/>
            <a:ext cx="6858001" cy="6858001"/>
          </a:xfrm>
          <a:prstGeom prst="rect">
            <a:avLst/>
          </a:prstGeom>
        </p:spPr>
      </p:pic>
      <p:sp>
        <p:nvSpPr>
          <p:cNvPr id="3" name="Title 1">
            <a:extLst>
              <a:ext uri="{FF2B5EF4-FFF2-40B4-BE49-F238E27FC236}">
                <a16:creationId xmlns:a16="http://schemas.microsoft.com/office/drawing/2014/main" id="{5A77DEB5-6BE6-7531-D95B-C6CD9B870542}"/>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2"/>
                </a:solidFill>
              </a:defRPr>
            </a:lvl1pPr>
          </a:lstStyle>
          <a:p>
            <a:r>
              <a:rPr lang="en-US"/>
              <a:t>Click to edit Master title style</a:t>
            </a:r>
          </a:p>
        </p:txBody>
      </p:sp>
      <p:sp>
        <p:nvSpPr>
          <p:cNvPr id="6" name="Text Placeholder 3">
            <a:extLst>
              <a:ext uri="{FF2B5EF4-FFF2-40B4-BE49-F238E27FC236}">
                <a16:creationId xmlns:a16="http://schemas.microsoft.com/office/drawing/2014/main" id="{D37D8AF7-ABE7-2E8A-87DE-0E074177C64B}"/>
              </a:ext>
            </a:extLst>
          </p:cNvPr>
          <p:cNvSpPr>
            <a:spLocks noGrp="1"/>
          </p:cNvSpPr>
          <p:nvPr>
            <p:ph type="body" sz="half" idx="2"/>
          </p:nvPr>
        </p:nvSpPr>
        <p:spPr>
          <a:xfrm>
            <a:off x="213886" y="2057400"/>
            <a:ext cx="4558140" cy="26670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91E56E12-F3EE-1A0E-1A52-73193AE7355A}"/>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5301372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Divider 1 - SimCity">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8AC4-4AB4-7F9D-86AE-0F13A108FF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8" name="Picture 7">
            <a:extLst>
              <a:ext uri="{FF2B5EF4-FFF2-40B4-BE49-F238E27FC236}">
                <a16:creationId xmlns:a16="http://schemas.microsoft.com/office/drawing/2014/main" id="{1B0982E6-9D6C-826C-FA82-431B4D0010E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3" name="Title 1">
            <a:extLst>
              <a:ext uri="{FF2B5EF4-FFF2-40B4-BE49-F238E27FC236}">
                <a16:creationId xmlns:a16="http://schemas.microsoft.com/office/drawing/2014/main" id="{738B7A4D-DB54-5F8B-202F-A26466EEF34E}"/>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2"/>
                </a:solidFill>
              </a:defRPr>
            </a:lvl1pPr>
          </a:lstStyle>
          <a:p>
            <a:r>
              <a:rPr lang="en-US"/>
              <a:t>Click to edit Master title style</a:t>
            </a:r>
          </a:p>
        </p:txBody>
      </p:sp>
      <p:sp>
        <p:nvSpPr>
          <p:cNvPr id="6" name="Text Placeholder 3">
            <a:extLst>
              <a:ext uri="{FF2B5EF4-FFF2-40B4-BE49-F238E27FC236}">
                <a16:creationId xmlns:a16="http://schemas.microsoft.com/office/drawing/2014/main" id="{77F20459-B851-082E-396D-9825D3119A5E}"/>
              </a:ext>
            </a:extLst>
          </p:cNvPr>
          <p:cNvSpPr>
            <a:spLocks noGrp="1"/>
          </p:cNvSpPr>
          <p:nvPr>
            <p:ph type="body" sz="half" idx="2"/>
          </p:nvPr>
        </p:nvSpPr>
        <p:spPr>
          <a:xfrm>
            <a:off x="213886" y="2057400"/>
            <a:ext cx="4558140" cy="26670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FB292072-803E-A6A4-D394-EC80A633BBB6}"/>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a:extLst>
              <a:ext uri="{FF2B5EF4-FFF2-40B4-BE49-F238E27FC236}">
                <a16:creationId xmlns:a16="http://schemas.microsoft.com/office/drawing/2014/main" id="{AF414685-11CC-BCA6-8B2F-0899C24E7C2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4" name="Picture 3">
            <a:extLst>
              <a:ext uri="{FF2B5EF4-FFF2-40B4-BE49-F238E27FC236}">
                <a16:creationId xmlns:a16="http://schemas.microsoft.com/office/drawing/2014/main" id="{2802A918-79D0-0CFD-3D15-E72D4749007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Tree>
    <p:extLst>
      <p:ext uri="{BB962C8B-B14F-4D97-AF65-F5344CB8AC3E}">
        <p14:creationId xmlns:p14="http://schemas.microsoft.com/office/powerpoint/2010/main" val="331436518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Divider 1 - Ariel Residental Sola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8AC4-4AB4-7F9D-86AE-0F13A108FF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8" name="Picture 7">
            <a:extLst>
              <a:ext uri="{FF2B5EF4-FFF2-40B4-BE49-F238E27FC236}">
                <a16:creationId xmlns:a16="http://schemas.microsoft.com/office/drawing/2014/main" id="{1B0982E6-9D6C-826C-FA82-431B4D0010E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3" name="Title 1">
            <a:extLst>
              <a:ext uri="{FF2B5EF4-FFF2-40B4-BE49-F238E27FC236}">
                <a16:creationId xmlns:a16="http://schemas.microsoft.com/office/drawing/2014/main" id="{20D52A57-764E-EA25-2868-37C8F2987865}"/>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2"/>
                </a:solidFill>
              </a:defRPr>
            </a:lvl1pPr>
          </a:lstStyle>
          <a:p>
            <a:r>
              <a:rPr lang="en-US"/>
              <a:t>Click to edit Master title style</a:t>
            </a:r>
          </a:p>
        </p:txBody>
      </p:sp>
      <p:sp>
        <p:nvSpPr>
          <p:cNvPr id="6" name="Text Placeholder 3">
            <a:extLst>
              <a:ext uri="{FF2B5EF4-FFF2-40B4-BE49-F238E27FC236}">
                <a16:creationId xmlns:a16="http://schemas.microsoft.com/office/drawing/2014/main" id="{91485F72-5534-A9BE-8540-D070257CAB4F}"/>
              </a:ext>
            </a:extLst>
          </p:cNvPr>
          <p:cNvSpPr>
            <a:spLocks noGrp="1"/>
          </p:cNvSpPr>
          <p:nvPr>
            <p:ph type="body" sz="half" idx="2"/>
          </p:nvPr>
        </p:nvSpPr>
        <p:spPr>
          <a:xfrm>
            <a:off x="213886" y="2057400"/>
            <a:ext cx="4558140" cy="26670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47BD7272-1494-F5B3-B27B-9C4E6C5CD965}"/>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a:extLst>
              <a:ext uri="{FF2B5EF4-FFF2-40B4-BE49-F238E27FC236}">
                <a16:creationId xmlns:a16="http://schemas.microsoft.com/office/drawing/2014/main" id="{42EF9149-3DED-A1E3-39DF-01EC8EF4095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4" name="Picture 3">
            <a:extLst>
              <a:ext uri="{FF2B5EF4-FFF2-40B4-BE49-F238E27FC236}">
                <a16:creationId xmlns:a16="http://schemas.microsoft.com/office/drawing/2014/main" id="{8B1AFF1A-15D3-5151-1924-57301D2FCDA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Tree>
    <p:extLst>
      <p:ext uri="{BB962C8B-B14F-4D97-AF65-F5344CB8AC3E}">
        <p14:creationId xmlns:p14="http://schemas.microsoft.com/office/powerpoint/2010/main" val="247093060"/>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1 - Blac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8AC4-4AB4-7F9D-86AE-0F13A108FF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sp>
        <p:nvSpPr>
          <p:cNvPr id="3" name="Title 1">
            <a:extLst>
              <a:ext uri="{FF2B5EF4-FFF2-40B4-BE49-F238E27FC236}">
                <a16:creationId xmlns:a16="http://schemas.microsoft.com/office/drawing/2014/main" id="{5A77DEB5-6BE6-7531-D95B-C6CD9B870542}"/>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2"/>
                </a:solidFill>
              </a:defRPr>
            </a:lvl1pPr>
          </a:lstStyle>
          <a:p>
            <a:r>
              <a:rPr lang="en-US"/>
              <a:t>Click to edit Master title style</a:t>
            </a:r>
          </a:p>
        </p:txBody>
      </p:sp>
      <p:sp>
        <p:nvSpPr>
          <p:cNvPr id="6" name="Text Placeholder 3">
            <a:extLst>
              <a:ext uri="{FF2B5EF4-FFF2-40B4-BE49-F238E27FC236}">
                <a16:creationId xmlns:a16="http://schemas.microsoft.com/office/drawing/2014/main" id="{D37D8AF7-ABE7-2E8A-87DE-0E074177C64B}"/>
              </a:ext>
            </a:extLst>
          </p:cNvPr>
          <p:cNvSpPr>
            <a:spLocks noGrp="1"/>
          </p:cNvSpPr>
          <p:nvPr>
            <p:ph type="body" sz="half" idx="2"/>
          </p:nvPr>
        </p:nvSpPr>
        <p:spPr>
          <a:xfrm>
            <a:off x="213886" y="2057400"/>
            <a:ext cx="4558140" cy="26670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91E56E12-F3EE-1A0E-1A52-73193AE7355A}"/>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a:extLst>
              <a:ext uri="{FF2B5EF4-FFF2-40B4-BE49-F238E27FC236}">
                <a16:creationId xmlns:a16="http://schemas.microsoft.com/office/drawing/2014/main" id="{7A4F9B03-BDF3-B66C-3D52-9E93E5ED5E2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83187" y="0"/>
            <a:ext cx="7008813" cy="6858000"/>
          </a:xfrm>
          <a:prstGeom prst="rect">
            <a:avLst/>
          </a:prstGeom>
        </p:spPr>
      </p:pic>
    </p:spTree>
    <p:extLst>
      <p:ext uri="{BB962C8B-B14F-4D97-AF65-F5344CB8AC3E}">
        <p14:creationId xmlns:p14="http://schemas.microsoft.com/office/powerpoint/2010/main" val="41136393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ivider 1-No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A2F2-0E20-1AE9-3034-8E36EEB9B76C}"/>
              </a:ext>
            </a:extLst>
          </p:cNvPr>
          <p:cNvSpPr>
            <a:spLocks noGrp="1"/>
          </p:cNvSpPr>
          <p:nvPr>
            <p:ph type="title"/>
          </p:nvPr>
        </p:nvSpPr>
        <p:spPr>
          <a:xfrm>
            <a:off x="213885" y="1709738"/>
            <a:ext cx="11328541" cy="2852737"/>
          </a:xfrm>
          <a:prstGeom prst="rect">
            <a:avLst/>
          </a:prstGeom>
        </p:spPr>
        <p:txBody>
          <a:bodyPr anchor="b"/>
          <a:lstStyle>
            <a:lvl1pPr>
              <a:defRPr sz="6000">
                <a:solidFill>
                  <a:schemeClr val="accent2"/>
                </a:solidFill>
              </a:defRPr>
            </a:lvl1pPr>
          </a:lstStyle>
          <a:p>
            <a:r>
              <a:rPr lang="en-US"/>
              <a:t>Click to edit Master title style</a:t>
            </a:r>
          </a:p>
        </p:txBody>
      </p:sp>
      <p:sp>
        <p:nvSpPr>
          <p:cNvPr id="3" name="Text Placeholder 2">
            <a:extLst>
              <a:ext uri="{FF2B5EF4-FFF2-40B4-BE49-F238E27FC236}">
                <a16:creationId xmlns:a16="http://schemas.microsoft.com/office/drawing/2014/main" id="{49D20235-4394-60C7-85F2-E3F082B2F5F2}"/>
              </a:ext>
            </a:extLst>
          </p:cNvPr>
          <p:cNvSpPr>
            <a:spLocks noGrp="1"/>
          </p:cNvSpPr>
          <p:nvPr>
            <p:ph type="body" idx="1"/>
          </p:nvPr>
        </p:nvSpPr>
        <p:spPr>
          <a:xfrm>
            <a:off x="213885" y="4589463"/>
            <a:ext cx="1132854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55A2A1AF-43E9-0AC7-B5BF-22187D8A066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14388"/>
            <a:ext cx="1649205" cy="389694"/>
          </a:xfrm>
          <a:prstGeom prst="rect">
            <a:avLst/>
          </a:prstGeom>
        </p:spPr>
      </p:pic>
    </p:spTree>
    <p:extLst>
      <p:ext uri="{BB962C8B-B14F-4D97-AF65-F5344CB8AC3E}">
        <p14:creationId xmlns:p14="http://schemas.microsoft.com/office/powerpoint/2010/main" val="9927007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2 - Transport">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9631CB-B7FE-0775-92AF-5DB4195C33E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pic>
        <p:nvPicPr>
          <p:cNvPr id="9" name="Picture 8">
            <a:extLst>
              <a:ext uri="{FF2B5EF4-FFF2-40B4-BE49-F238E27FC236}">
                <a16:creationId xmlns:a16="http://schemas.microsoft.com/office/drawing/2014/main" id="{100AB328-7D72-2E0D-5BD7-4914C4707E2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3" name="Title 1">
            <a:extLst>
              <a:ext uri="{FF2B5EF4-FFF2-40B4-BE49-F238E27FC236}">
                <a16:creationId xmlns:a16="http://schemas.microsoft.com/office/drawing/2014/main" id="{47FB38A8-338E-62AB-D93F-9F0C33A6BF77}"/>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9D91DA19-C9D4-A427-5D91-1DCF0FBD96C4}"/>
              </a:ext>
            </a:extLst>
          </p:cNvPr>
          <p:cNvSpPr>
            <a:spLocks noGrp="1"/>
          </p:cNvSpPr>
          <p:nvPr>
            <p:ph type="body" sz="half" idx="2"/>
          </p:nvPr>
        </p:nvSpPr>
        <p:spPr>
          <a:xfrm>
            <a:off x="213886" y="2057400"/>
            <a:ext cx="4558140" cy="26670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a:extLst>
              <a:ext uri="{FF2B5EF4-FFF2-40B4-BE49-F238E27FC236}">
                <a16:creationId xmlns:a16="http://schemas.microsoft.com/office/drawing/2014/main" id="{A48A0B78-ED0B-9029-2B5E-578C934A6FD3}"/>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4366363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2 - Fiber">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6ED880-756C-9BFD-51B6-93AFE1257A8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pic>
        <p:nvPicPr>
          <p:cNvPr id="9" name="Picture 8">
            <a:extLst>
              <a:ext uri="{FF2B5EF4-FFF2-40B4-BE49-F238E27FC236}">
                <a16:creationId xmlns:a16="http://schemas.microsoft.com/office/drawing/2014/main" id="{100AB328-7D72-2E0D-5BD7-4914C4707E2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4" name="Title 1">
            <a:extLst>
              <a:ext uri="{FF2B5EF4-FFF2-40B4-BE49-F238E27FC236}">
                <a16:creationId xmlns:a16="http://schemas.microsoft.com/office/drawing/2014/main" id="{84DAC14A-33CA-D566-B22F-48D9472BE59E}"/>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A84539EE-4BFF-3B77-5396-BEF3F696A9B7}"/>
              </a:ext>
            </a:extLst>
          </p:cNvPr>
          <p:cNvSpPr>
            <a:spLocks noGrp="1"/>
          </p:cNvSpPr>
          <p:nvPr>
            <p:ph type="body" sz="half" idx="2"/>
          </p:nvPr>
        </p:nvSpPr>
        <p:spPr>
          <a:xfrm>
            <a:off x="213886" y="2057400"/>
            <a:ext cx="4558140" cy="26670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BBDFC835-7778-AC18-8D4E-49B4431A63F8}"/>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5237516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Divider 2 - Solar, Wind, Electric">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0AB328-7D72-2E0D-5BD7-4914C4707E2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4" name="Title 1">
            <a:extLst>
              <a:ext uri="{FF2B5EF4-FFF2-40B4-BE49-F238E27FC236}">
                <a16:creationId xmlns:a16="http://schemas.microsoft.com/office/drawing/2014/main" id="{39C075CD-8E7F-E5FF-9B41-DBB1D51DF77D}"/>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75135A4F-711D-7C59-6B33-3876435AC605}"/>
              </a:ext>
            </a:extLst>
          </p:cNvPr>
          <p:cNvSpPr>
            <a:spLocks noGrp="1"/>
          </p:cNvSpPr>
          <p:nvPr>
            <p:ph type="body" sz="half" idx="2"/>
          </p:nvPr>
        </p:nvSpPr>
        <p:spPr>
          <a:xfrm>
            <a:off x="213886" y="2057400"/>
            <a:ext cx="4558140" cy="26670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18334255-0DB5-B13D-1070-BFF4C13B70F6}"/>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1DA9770D-5D5F-88BB-F2BD-479CC8FB0D7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spTree>
    <p:extLst>
      <p:ext uri="{BB962C8B-B14F-4D97-AF65-F5344CB8AC3E}">
        <p14:creationId xmlns:p14="http://schemas.microsoft.com/office/powerpoint/2010/main" val="227658456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ivider 2 - Abstract">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0AB328-7D72-2E0D-5BD7-4914C4707E2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3" name="Title 1">
            <a:extLst>
              <a:ext uri="{FF2B5EF4-FFF2-40B4-BE49-F238E27FC236}">
                <a16:creationId xmlns:a16="http://schemas.microsoft.com/office/drawing/2014/main" id="{47FB38A8-338E-62AB-D93F-9F0C33A6BF77}"/>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9D91DA19-C9D4-A427-5D91-1DCF0FBD96C4}"/>
              </a:ext>
            </a:extLst>
          </p:cNvPr>
          <p:cNvSpPr>
            <a:spLocks noGrp="1"/>
          </p:cNvSpPr>
          <p:nvPr>
            <p:ph type="body" sz="half" idx="2"/>
          </p:nvPr>
        </p:nvSpPr>
        <p:spPr>
          <a:xfrm>
            <a:off x="213886" y="2057400"/>
            <a:ext cx="4558140" cy="26670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a:extLst>
              <a:ext uri="{FF2B5EF4-FFF2-40B4-BE49-F238E27FC236}">
                <a16:creationId xmlns:a16="http://schemas.microsoft.com/office/drawing/2014/main" id="{A48A0B78-ED0B-9029-2B5E-578C934A6FD3}"/>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a:extLst>
              <a:ext uri="{FF2B5EF4-FFF2-40B4-BE49-F238E27FC236}">
                <a16:creationId xmlns:a16="http://schemas.microsoft.com/office/drawing/2014/main" id="{7CECC3D9-9D0D-5D09-B664-18D10A7F89B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spTree>
    <p:extLst>
      <p:ext uri="{BB962C8B-B14F-4D97-AF65-F5344CB8AC3E}">
        <p14:creationId xmlns:p14="http://schemas.microsoft.com/office/powerpoint/2010/main" val="274325316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Divider 2 - Budget">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0AB328-7D72-2E0D-5BD7-4914C4707E2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3" name="Title 1">
            <a:extLst>
              <a:ext uri="{FF2B5EF4-FFF2-40B4-BE49-F238E27FC236}">
                <a16:creationId xmlns:a16="http://schemas.microsoft.com/office/drawing/2014/main" id="{47FB38A8-338E-62AB-D93F-9F0C33A6BF77}"/>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9D91DA19-C9D4-A427-5D91-1DCF0FBD96C4}"/>
              </a:ext>
            </a:extLst>
          </p:cNvPr>
          <p:cNvSpPr>
            <a:spLocks noGrp="1"/>
          </p:cNvSpPr>
          <p:nvPr>
            <p:ph type="body" sz="half" idx="2"/>
          </p:nvPr>
        </p:nvSpPr>
        <p:spPr>
          <a:xfrm>
            <a:off x="213886" y="2057400"/>
            <a:ext cx="4558140" cy="26670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a:extLst>
              <a:ext uri="{FF2B5EF4-FFF2-40B4-BE49-F238E27FC236}">
                <a16:creationId xmlns:a16="http://schemas.microsoft.com/office/drawing/2014/main" id="{A48A0B78-ED0B-9029-2B5E-578C934A6FD3}"/>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a:extLst>
              <a:ext uri="{FF2B5EF4-FFF2-40B4-BE49-F238E27FC236}">
                <a16:creationId xmlns:a16="http://schemas.microsoft.com/office/drawing/2014/main" id="{6D3CC185-8CD2-C9C6-894D-175144FD5AB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spTree>
    <p:extLst>
      <p:ext uri="{BB962C8B-B14F-4D97-AF65-F5344CB8AC3E}">
        <p14:creationId xmlns:p14="http://schemas.microsoft.com/office/powerpoint/2010/main" val="322120595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USA Back Cover-Blac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E7174E-1A64-CC5B-B9F0-A52D585CB8FC}"/>
              </a:ext>
            </a:extLst>
          </p:cNvPr>
          <p:cNvPicPr>
            <a:picLocks noChangeAspect="1"/>
          </p:cNvPicPr>
          <p:nvPr/>
        </p:nvPicPr>
        <p:blipFill>
          <a:blip r:embed="rId2"/>
          <a:srcRect/>
          <a:stretch/>
        </p:blipFill>
        <p:spPr>
          <a:xfrm>
            <a:off x="5902279" y="347500"/>
            <a:ext cx="6069857" cy="5556911"/>
          </a:xfrm>
          <a:prstGeom prst="rect">
            <a:avLst/>
          </a:prstGeom>
        </p:spPr>
      </p:pic>
      <p:sp>
        <p:nvSpPr>
          <p:cNvPr id="8" name="Title 7">
            <a:extLst>
              <a:ext uri="{FF2B5EF4-FFF2-40B4-BE49-F238E27FC236}">
                <a16:creationId xmlns:a16="http://schemas.microsoft.com/office/drawing/2014/main" id="{EE39F4E8-4E9D-F73C-F597-7BECFFB2477B}"/>
              </a:ext>
            </a:extLst>
          </p:cNvPr>
          <p:cNvSpPr>
            <a:spLocks noGrp="1"/>
          </p:cNvSpPr>
          <p:nvPr>
            <p:ph type="title"/>
          </p:nvPr>
        </p:nvSpPr>
        <p:spPr>
          <a:xfrm>
            <a:off x="283662" y="2037689"/>
            <a:ext cx="11521440" cy="1471982"/>
          </a:xfrm>
        </p:spPr>
        <p:txBody>
          <a:bodyPr anchor="b">
            <a:normAutofit/>
          </a:bodyPr>
          <a:lstStyle>
            <a:lvl1pPr>
              <a:defRPr sz="6000">
                <a:solidFill>
                  <a:schemeClr val="bg2"/>
                </a:solidFill>
              </a:defRPr>
            </a:lvl1pPr>
          </a:lstStyle>
          <a:p>
            <a:r>
              <a:rPr lang="en-US"/>
              <a:t>Click to edit Master title style</a:t>
            </a:r>
          </a:p>
        </p:txBody>
      </p:sp>
      <p:pic>
        <p:nvPicPr>
          <p:cNvPr id="9" name="Picture 8">
            <a:extLst>
              <a:ext uri="{FF2B5EF4-FFF2-40B4-BE49-F238E27FC236}">
                <a16:creationId xmlns:a16="http://schemas.microsoft.com/office/drawing/2014/main" id="{2F0D9BC6-9128-64E7-0A38-ADFC08819C2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3885" y="6314388"/>
            <a:ext cx="1649202" cy="389694"/>
          </a:xfrm>
          <a:prstGeom prst="rect">
            <a:avLst/>
          </a:prstGeom>
        </p:spPr>
      </p:pic>
      <p:sp>
        <p:nvSpPr>
          <p:cNvPr id="4" name="Text Placeholder 2">
            <a:extLst>
              <a:ext uri="{FF2B5EF4-FFF2-40B4-BE49-F238E27FC236}">
                <a16:creationId xmlns:a16="http://schemas.microsoft.com/office/drawing/2014/main" id="{C10A17D2-7971-2BEE-82D5-20BC4B9DBE33}"/>
              </a:ext>
            </a:extLst>
          </p:cNvPr>
          <p:cNvSpPr txBox="1">
            <a:spLocks/>
          </p:cNvSpPr>
          <p:nvPr/>
        </p:nvSpPr>
        <p:spPr>
          <a:xfrm>
            <a:off x="283662" y="4087368"/>
            <a:ext cx="2638605" cy="2005330"/>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70000"/>
              </a:lnSpc>
            </a:pPr>
            <a:r>
              <a:rPr lang="en-US" sz="2400" kern="1200">
                <a:solidFill>
                  <a:schemeClr val="tx1">
                    <a:tint val="75000"/>
                  </a:schemeClr>
                </a:solidFill>
                <a:latin typeface="+mn-lt"/>
                <a:ea typeface="+mn-ea"/>
                <a:cs typeface="+mn-cs"/>
              </a:rPr>
              <a:t>Energeia USA</a:t>
            </a:r>
          </a:p>
          <a:p>
            <a:pPr>
              <a:lnSpc>
                <a:spcPct val="70000"/>
              </a:lnSpc>
            </a:pPr>
            <a:r>
              <a:rPr lang="en-US"/>
              <a:t>132 E Street, </a:t>
            </a:r>
            <a:r>
              <a:rPr lang="en-US" sz="2400" kern="1200">
                <a:solidFill>
                  <a:schemeClr val="tx1">
                    <a:tint val="75000"/>
                  </a:schemeClr>
                </a:solidFill>
                <a:latin typeface="+mn-lt"/>
                <a:ea typeface="+mn-ea"/>
                <a:cs typeface="+mn-cs"/>
              </a:rPr>
              <a:t>Suite</a:t>
            </a:r>
            <a:r>
              <a:rPr lang="en-US"/>
              <a:t> 380</a:t>
            </a:r>
          </a:p>
          <a:p>
            <a:pPr>
              <a:lnSpc>
                <a:spcPct val="70000"/>
              </a:lnSpc>
            </a:pPr>
            <a:r>
              <a:rPr lang="en-US"/>
              <a:t>Davis, CA 95616</a:t>
            </a:r>
          </a:p>
          <a:p>
            <a:pPr>
              <a:lnSpc>
                <a:spcPct val="70000"/>
              </a:lnSpc>
            </a:pPr>
            <a:endParaRPr lang="en-US"/>
          </a:p>
          <a:p>
            <a:pPr>
              <a:lnSpc>
                <a:spcPct val="70000"/>
              </a:lnSpc>
            </a:pPr>
            <a:r>
              <a:rPr lang="en-US" b="1"/>
              <a:t>P</a:t>
            </a:r>
            <a:r>
              <a:rPr lang="en-US"/>
              <a:t> +1 (530) 302-3861</a:t>
            </a:r>
          </a:p>
          <a:p>
            <a:pPr>
              <a:lnSpc>
                <a:spcPct val="70000"/>
              </a:lnSpc>
            </a:pPr>
            <a:r>
              <a:rPr lang="en-US">
                <a:solidFill>
                  <a:schemeClr val="accent2"/>
                </a:solidFill>
                <a:hlinkClick r:id="rId4">
                  <a:extLst>
                    <a:ext uri="{A12FA001-AC4F-418D-AE19-62706E023703}">
                      <ahyp:hlinkClr xmlns:ahyp="http://schemas.microsoft.com/office/drawing/2018/hyperlinkcolor" val="tx"/>
                    </a:ext>
                  </a:extLst>
                </a:hlinkClick>
              </a:rPr>
              <a:t>energeia@energeia-usa.com</a:t>
            </a:r>
            <a:endParaRPr lang="en-US">
              <a:solidFill>
                <a:schemeClr val="accent2"/>
              </a:solidFill>
            </a:endParaRPr>
          </a:p>
          <a:p>
            <a:pPr>
              <a:lnSpc>
                <a:spcPct val="70000"/>
              </a:lnSpc>
            </a:pPr>
            <a:endParaRPr lang="en-US"/>
          </a:p>
          <a:p>
            <a:pPr>
              <a:lnSpc>
                <a:spcPct val="70000"/>
              </a:lnSpc>
            </a:pPr>
            <a:r>
              <a:rPr lang="en-US"/>
              <a:t>energeia-usa.com </a:t>
            </a:r>
          </a:p>
        </p:txBody>
      </p:sp>
      <p:pic>
        <p:nvPicPr>
          <p:cNvPr id="5" name="Picture 4">
            <a:extLst>
              <a:ext uri="{FF2B5EF4-FFF2-40B4-BE49-F238E27FC236}">
                <a16:creationId xmlns:a16="http://schemas.microsoft.com/office/drawing/2014/main" id="{19CECE58-13B7-9751-C4F3-BB058404B76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3885" y="6314388"/>
            <a:ext cx="1649202" cy="389694"/>
          </a:xfrm>
          <a:prstGeom prst="rect">
            <a:avLst/>
          </a:prstGeom>
        </p:spPr>
      </p:pic>
    </p:spTree>
    <p:extLst>
      <p:ext uri="{BB962C8B-B14F-4D97-AF65-F5344CB8AC3E}">
        <p14:creationId xmlns:p14="http://schemas.microsoft.com/office/powerpoint/2010/main" val="2226870322"/>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USA Back Cover-Bright Blu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E7174E-1A64-CC5B-B9F0-A52D585CB8FC}"/>
              </a:ext>
            </a:extLst>
          </p:cNvPr>
          <p:cNvPicPr>
            <a:picLocks noChangeAspect="1"/>
          </p:cNvPicPr>
          <p:nvPr/>
        </p:nvPicPr>
        <p:blipFill>
          <a:blip r:embed="rId2"/>
          <a:srcRect/>
          <a:stretch/>
        </p:blipFill>
        <p:spPr>
          <a:xfrm>
            <a:off x="5903892" y="348430"/>
            <a:ext cx="6068840" cy="5555981"/>
          </a:xfrm>
          <a:prstGeom prst="rect">
            <a:avLst/>
          </a:prstGeom>
        </p:spPr>
      </p:pic>
      <p:sp>
        <p:nvSpPr>
          <p:cNvPr id="5" name="Title 7">
            <a:extLst>
              <a:ext uri="{FF2B5EF4-FFF2-40B4-BE49-F238E27FC236}">
                <a16:creationId xmlns:a16="http://schemas.microsoft.com/office/drawing/2014/main" id="{49582326-4D18-0416-5754-70DD4F1382F9}"/>
              </a:ext>
            </a:extLst>
          </p:cNvPr>
          <p:cNvSpPr>
            <a:spLocks noGrp="1"/>
          </p:cNvSpPr>
          <p:nvPr>
            <p:ph type="title"/>
          </p:nvPr>
        </p:nvSpPr>
        <p:spPr>
          <a:xfrm>
            <a:off x="283662" y="2037689"/>
            <a:ext cx="11521440" cy="1471982"/>
          </a:xfrm>
        </p:spPr>
        <p:txBody>
          <a:bodyPr anchor="b">
            <a:normAutofit/>
          </a:bodyPr>
          <a:lstStyle>
            <a:lvl1pPr>
              <a:defRPr sz="60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5F1FA961-C818-0A5E-3307-3994C7E10DFC}"/>
              </a:ext>
            </a:extLst>
          </p:cNvPr>
          <p:cNvSpPr txBox="1">
            <a:spLocks/>
          </p:cNvSpPr>
          <p:nvPr/>
        </p:nvSpPr>
        <p:spPr>
          <a:xfrm>
            <a:off x="283662" y="4087368"/>
            <a:ext cx="3479117" cy="2005330"/>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70000"/>
              </a:lnSpc>
            </a:pPr>
            <a:r>
              <a:rPr lang="en-US" b="0">
                <a:solidFill>
                  <a:schemeClr val="bg1"/>
                </a:solidFill>
              </a:rPr>
              <a:t>Energeia Pty Ltd</a:t>
            </a:r>
          </a:p>
          <a:p>
            <a:pPr marL="0" indent="0" algn="l" defTabSz="914400" rtl="0" eaLnBrk="1" latinLnBrk="0" hangingPunct="1">
              <a:lnSpc>
                <a:spcPct val="70000"/>
              </a:lnSpc>
              <a:spcBef>
                <a:spcPts val="1000"/>
              </a:spcBef>
              <a:buFont typeface="Arial" panose="020B0604020202020204" pitchFamily="34" charset="0"/>
              <a:buNone/>
            </a:pPr>
            <a:r>
              <a:rPr lang="en-US" sz="2400" kern="1200">
                <a:solidFill>
                  <a:schemeClr val="bg1"/>
                </a:solidFill>
                <a:latin typeface="+mn-lt"/>
                <a:ea typeface="+mn-ea"/>
                <a:cs typeface="+mn-cs"/>
              </a:rPr>
              <a:t>132 E Street, Suite 380</a:t>
            </a:r>
          </a:p>
          <a:p>
            <a:pPr marL="0" indent="0" algn="l" defTabSz="914400" rtl="0" eaLnBrk="1" latinLnBrk="0" hangingPunct="1">
              <a:lnSpc>
                <a:spcPct val="70000"/>
              </a:lnSpc>
              <a:spcBef>
                <a:spcPts val="1000"/>
              </a:spcBef>
              <a:buFont typeface="Arial" panose="020B0604020202020204" pitchFamily="34" charset="0"/>
              <a:buNone/>
            </a:pPr>
            <a:r>
              <a:rPr lang="en-US" sz="2400" kern="1200">
                <a:solidFill>
                  <a:schemeClr val="bg1"/>
                </a:solidFill>
                <a:latin typeface="+mn-lt"/>
                <a:ea typeface="+mn-ea"/>
                <a:cs typeface="+mn-cs"/>
              </a:rPr>
              <a:t>Davis, CA 95616</a:t>
            </a:r>
          </a:p>
          <a:p>
            <a:pPr marL="0" indent="0" algn="l" defTabSz="914400" rtl="0" eaLnBrk="1" latinLnBrk="0" hangingPunct="1">
              <a:lnSpc>
                <a:spcPct val="70000"/>
              </a:lnSpc>
              <a:spcBef>
                <a:spcPts val="1000"/>
              </a:spcBef>
              <a:buFont typeface="Arial" panose="020B0604020202020204" pitchFamily="34" charset="0"/>
              <a:buNone/>
            </a:pPr>
            <a:endParaRPr lang="en-US" sz="2400" kern="1200">
              <a:solidFill>
                <a:schemeClr val="bg1"/>
              </a:solidFill>
              <a:latin typeface="+mn-lt"/>
              <a:ea typeface="+mn-ea"/>
              <a:cs typeface="+mn-cs"/>
            </a:endParaRPr>
          </a:p>
          <a:p>
            <a:pPr marL="0" indent="0" algn="l" defTabSz="914400" rtl="0" eaLnBrk="1" latinLnBrk="0" hangingPunct="1">
              <a:lnSpc>
                <a:spcPct val="70000"/>
              </a:lnSpc>
              <a:spcBef>
                <a:spcPts val="1000"/>
              </a:spcBef>
              <a:buFont typeface="Arial" panose="020B0604020202020204" pitchFamily="34" charset="0"/>
              <a:buNone/>
            </a:pPr>
            <a:r>
              <a:rPr lang="en-US" sz="2400" kern="1200">
                <a:solidFill>
                  <a:schemeClr val="bg1"/>
                </a:solidFill>
                <a:latin typeface="+mn-lt"/>
                <a:ea typeface="+mn-ea"/>
                <a:cs typeface="+mn-cs"/>
              </a:rPr>
              <a:t>P +1 (530) 302-3861</a:t>
            </a:r>
          </a:p>
          <a:p>
            <a:pPr marL="0" indent="0" algn="l" defTabSz="914400" rtl="0" eaLnBrk="1" latinLnBrk="0" hangingPunct="1">
              <a:lnSpc>
                <a:spcPct val="70000"/>
              </a:lnSpc>
              <a:spcBef>
                <a:spcPts val="1000"/>
              </a:spcBef>
              <a:buFont typeface="Arial" panose="020B0604020202020204" pitchFamily="34" charset="0"/>
              <a:buNone/>
            </a:pPr>
            <a:r>
              <a:rPr lang="en-US" sz="2400" kern="120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energeia@energeia-usa.com</a:t>
            </a:r>
            <a:endParaRPr lang="en-US" sz="2400" kern="1200">
              <a:solidFill>
                <a:schemeClr val="bg1"/>
              </a:solidFill>
              <a:latin typeface="+mn-lt"/>
              <a:ea typeface="+mn-ea"/>
              <a:cs typeface="+mn-cs"/>
            </a:endParaRPr>
          </a:p>
          <a:p>
            <a:pPr marL="0" indent="0" algn="l" defTabSz="914400" rtl="0" eaLnBrk="1" latinLnBrk="0" hangingPunct="1">
              <a:lnSpc>
                <a:spcPct val="70000"/>
              </a:lnSpc>
              <a:spcBef>
                <a:spcPts val="1000"/>
              </a:spcBef>
              <a:buFont typeface="Arial" panose="020B0604020202020204" pitchFamily="34" charset="0"/>
              <a:buNone/>
            </a:pPr>
            <a:endParaRPr lang="en-US" sz="2400" kern="1200">
              <a:solidFill>
                <a:schemeClr val="bg1"/>
              </a:solidFill>
              <a:latin typeface="+mn-lt"/>
              <a:ea typeface="+mn-ea"/>
              <a:cs typeface="+mn-cs"/>
            </a:endParaRPr>
          </a:p>
          <a:p>
            <a:pPr marL="0" indent="0" algn="l" defTabSz="914400" rtl="0" eaLnBrk="1" latinLnBrk="0" hangingPunct="1">
              <a:lnSpc>
                <a:spcPct val="70000"/>
              </a:lnSpc>
              <a:spcBef>
                <a:spcPts val="1000"/>
              </a:spcBef>
              <a:buFont typeface="Arial" panose="020B0604020202020204" pitchFamily="34" charset="0"/>
              <a:buNone/>
            </a:pPr>
            <a:r>
              <a:rPr lang="en-US" sz="2400" kern="1200">
                <a:solidFill>
                  <a:schemeClr val="bg1"/>
                </a:solidFill>
                <a:latin typeface="+mn-lt"/>
                <a:ea typeface="+mn-ea"/>
                <a:cs typeface="+mn-cs"/>
              </a:rPr>
              <a:t>energeia-usa.com </a:t>
            </a:r>
          </a:p>
        </p:txBody>
      </p:sp>
      <p:pic>
        <p:nvPicPr>
          <p:cNvPr id="3" name="Picture 2">
            <a:extLst>
              <a:ext uri="{FF2B5EF4-FFF2-40B4-BE49-F238E27FC236}">
                <a16:creationId xmlns:a16="http://schemas.microsoft.com/office/drawing/2014/main" id="{B858226D-C412-EFF8-FC8F-FBC6196C90D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spTree>
    <p:extLst>
      <p:ext uri="{BB962C8B-B14F-4D97-AF65-F5344CB8AC3E}">
        <p14:creationId xmlns:p14="http://schemas.microsoft.com/office/powerpoint/2010/main" val="334464281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AU Back Cover-Blac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E7174E-1A64-CC5B-B9F0-A52D585CB8FC}"/>
              </a:ext>
            </a:extLst>
          </p:cNvPr>
          <p:cNvPicPr>
            <a:picLocks noChangeAspect="1"/>
          </p:cNvPicPr>
          <p:nvPr/>
        </p:nvPicPr>
        <p:blipFill>
          <a:blip r:embed="rId2"/>
          <a:srcRect/>
          <a:stretch/>
        </p:blipFill>
        <p:spPr>
          <a:xfrm>
            <a:off x="5902279" y="347500"/>
            <a:ext cx="6069857" cy="5556911"/>
          </a:xfrm>
          <a:prstGeom prst="rect">
            <a:avLst/>
          </a:prstGeom>
        </p:spPr>
      </p:pic>
      <p:sp>
        <p:nvSpPr>
          <p:cNvPr id="7" name="Text Placeholder 2">
            <a:extLst>
              <a:ext uri="{FF2B5EF4-FFF2-40B4-BE49-F238E27FC236}">
                <a16:creationId xmlns:a16="http://schemas.microsoft.com/office/drawing/2014/main" id="{9638E542-8967-EC3F-4E3A-92A33B791776}"/>
              </a:ext>
            </a:extLst>
          </p:cNvPr>
          <p:cNvSpPr txBox="1">
            <a:spLocks/>
          </p:cNvSpPr>
          <p:nvPr/>
        </p:nvSpPr>
        <p:spPr>
          <a:xfrm>
            <a:off x="283464" y="4087368"/>
            <a:ext cx="2638605" cy="2005330"/>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70000"/>
              </a:lnSpc>
            </a:pPr>
            <a:r>
              <a:rPr lang="en-US" b="0"/>
              <a:t>Energeia Pty Ltd</a:t>
            </a:r>
          </a:p>
          <a:p>
            <a:pPr>
              <a:lnSpc>
                <a:spcPct val="70000"/>
              </a:lnSpc>
            </a:pPr>
            <a:r>
              <a:rPr lang="en-US"/>
              <a:t>L1, 1 Sussex Street</a:t>
            </a:r>
          </a:p>
          <a:p>
            <a:pPr>
              <a:lnSpc>
                <a:spcPct val="70000"/>
              </a:lnSpc>
            </a:pPr>
            <a:r>
              <a:rPr lang="en-US"/>
              <a:t>Barangaroo NSW 2000</a:t>
            </a:r>
          </a:p>
          <a:p>
            <a:pPr>
              <a:lnSpc>
                <a:spcPct val="70000"/>
              </a:lnSpc>
            </a:pPr>
            <a:endParaRPr lang="en-US"/>
          </a:p>
          <a:p>
            <a:pPr>
              <a:lnSpc>
                <a:spcPct val="70000"/>
              </a:lnSpc>
            </a:pPr>
            <a:r>
              <a:rPr lang="en-US" b="1"/>
              <a:t>P</a:t>
            </a:r>
            <a:r>
              <a:rPr lang="en-US"/>
              <a:t> +61 (0)2 8097 0070</a:t>
            </a:r>
          </a:p>
          <a:p>
            <a:pPr>
              <a:lnSpc>
                <a:spcPct val="70000"/>
              </a:lnSpc>
            </a:pPr>
            <a:r>
              <a:rPr lang="en-US">
                <a:solidFill>
                  <a:schemeClr val="accent2"/>
                </a:solidFill>
                <a:hlinkClick r:id="rId3">
                  <a:extLst>
                    <a:ext uri="{A12FA001-AC4F-418D-AE19-62706E023703}">
                      <ahyp:hlinkClr xmlns:ahyp="http://schemas.microsoft.com/office/drawing/2018/hyperlinkcolor" val="tx"/>
                    </a:ext>
                  </a:extLst>
                </a:hlinkClick>
              </a:rPr>
              <a:t>energeia@energeia.com.au</a:t>
            </a:r>
            <a:endParaRPr lang="en-US">
              <a:solidFill>
                <a:schemeClr val="accent2"/>
              </a:solidFill>
            </a:endParaRPr>
          </a:p>
          <a:p>
            <a:pPr>
              <a:lnSpc>
                <a:spcPct val="70000"/>
              </a:lnSpc>
            </a:pPr>
            <a:endParaRPr lang="en-US"/>
          </a:p>
          <a:p>
            <a:pPr>
              <a:lnSpc>
                <a:spcPct val="70000"/>
              </a:lnSpc>
            </a:pPr>
            <a:r>
              <a:rPr lang="en-US"/>
              <a:t>energeia.au </a:t>
            </a:r>
          </a:p>
        </p:txBody>
      </p:sp>
      <p:sp>
        <p:nvSpPr>
          <p:cNvPr id="8" name="Title 7">
            <a:extLst>
              <a:ext uri="{FF2B5EF4-FFF2-40B4-BE49-F238E27FC236}">
                <a16:creationId xmlns:a16="http://schemas.microsoft.com/office/drawing/2014/main" id="{EE39F4E8-4E9D-F73C-F597-7BECFFB2477B}"/>
              </a:ext>
            </a:extLst>
          </p:cNvPr>
          <p:cNvSpPr>
            <a:spLocks noGrp="1"/>
          </p:cNvSpPr>
          <p:nvPr>
            <p:ph type="title"/>
          </p:nvPr>
        </p:nvSpPr>
        <p:spPr>
          <a:xfrm>
            <a:off x="283662" y="2037689"/>
            <a:ext cx="11521440" cy="1471982"/>
          </a:xfrm>
        </p:spPr>
        <p:txBody>
          <a:bodyPr anchor="b">
            <a:normAutofit/>
          </a:bodyPr>
          <a:lstStyle>
            <a:lvl1pPr>
              <a:defRPr sz="6000">
                <a:solidFill>
                  <a:schemeClr val="bg2"/>
                </a:solidFill>
              </a:defRPr>
            </a:lvl1pPr>
          </a:lstStyle>
          <a:p>
            <a:r>
              <a:rPr lang="en-US"/>
              <a:t>Click to edit Master title style</a:t>
            </a:r>
          </a:p>
        </p:txBody>
      </p:sp>
      <p:pic>
        <p:nvPicPr>
          <p:cNvPr id="9" name="Picture 8">
            <a:extLst>
              <a:ext uri="{FF2B5EF4-FFF2-40B4-BE49-F238E27FC236}">
                <a16:creationId xmlns:a16="http://schemas.microsoft.com/office/drawing/2014/main" id="{2F0D9BC6-9128-64E7-0A38-ADFC08819C2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13885" y="6314388"/>
            <a:ext cx="1649202" cy="389694"/>
          </a:xfrm>
          <a:prstGeom prst="rect">
            <a:avLst/>
          </a:prstGeom>
        </p:spPr>
      </p:pic>
      <p:pic>
        <p:nvPicPr>
          <p:cNvPr id="5" name="Picture 4">
            <a:extLst>
              <a:ext uri="{FF2B5EF4-FFF2-40B4-BE49-F238E27FC236}">
                <a16:creationId xmlns:a16="http://schemas.microsoft.com/office/drawing/2014/main" id="{19CECE58-13B7-9751-C4F3-BB058404B76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13885" y="6314388"/>
            <a:ext cx="1649202" cy="389694"/>
          </a:xfrm>
          <a:prstGeom prst="rect">
            <a:avLst/>
          </a:prstGeom>
        </p:spPr>
      </p:pic>
    </p:spTree>
    <p:extLst>
      <p:ext uri="{BB962C8B-B14F-4D97-AF65-F5344CB8AC3E}">
        <p14:creationId xmlns:p14="http://schemas.microsoft.com/office/powerpoint/2010/main" val="3337915899"/>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AU Back Cover-Bright Blu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E7174E-1A64-CC5B-B9F0-A52D585CB8FC}"/>
              </a:ext>
            </a:extLst>
          </p:cNvPr>
          <p:cNvPicPr>
            <a:picLocks noChangeAspect="1"/>
          </p:cNvPicPr>
          <p:nvPr/>
        </p:nvPicPr>
        <p:blipFill>
          <a:blip r:embed="rId2"/>
          <a:srcRect/>
          <a:stretch/>
        </p:blipFill>
        <p:spPr>
          <a:xfrm>
            <a:off x="5903892" y="348430"/>
            <a:ext cx="6068840" cy="5555981"/>
          </a:xfrm>
          <a:prstGeom prst="rect">
            <a:avLst/>
          </a:prstGeom>
        </p:spPr>
      </p:pic>
      <p:sp>
        <p:nvSpPr>
          <p:cNvPr id="7" name="Text Placeholder 2">
            <a:extLst>
              <a:ext uri="{FF2B5EF4-FFF2-40B4-BE49-F238E27FC236}">
                <a16:creationId xmlns:a16="http://schemas.microsoft.com/office/drawing/2014/main" id="{2976BB77-14C8-EB13-7370-75436C4EF541}"/>
              </a:ext>
            </a:extLst>
          </p:cNvPr>
          <p:cNvSpPr txBox="1">
            <a:spLocks/>
          </p:cNvSpPr>
          <p:nvPr/>
        </p:nvSpPr>
        <p:spPr>
          <a:xfrm>
            <a:off x="283464" y="4087368"/>
            <a:ext cx="3479117" cy="2005330"/>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70000"/>
              </a:lnSpc>
            </a:pPr>
            <a:r>
              <a:rPr lang="en-US" b="0">
                <a:solidFill>
                  <a:schemeClr val="bg1"/>
                </a:solidFill>
              </a:rPr>
              <a:t>Energeia Pty Ltd</a:t>
            </a:r>
          </a:p>
          <a:p>
            <a:pPr>
              <a:lnSpc>
                <a:spcPct val="70000"/>
              </a:lnSpc>
            </a:pPr>
            <a:r>
              <a:rPr lang="en-US">
                <a:solidFill>
                  <a:schemeClr val="bg1"/>
                </a:solidFill>
              </a:rPr>
              <a:t>L1, 1 Sussex Street</a:t>
            </a:r>
          </a:p>
          <a:p>
            <a:pPr>
              <a:lnSpc>
                <a:spcPct val="70000"/>
              </a:lnSpc>
            </a:pPr>
            <a:r>
              <a:rPr lang="en-US">
                <a:solidFill>
                  <a:schemeClr val="bg1"/>
                </a:solidFill>
              </a:rPr>
              <a:t>Barangaroo NSW 2000</a:t>
            </a:r>
          </a:p>
          <a:p>
            <a:pPr>
              <a:lnSpc>
                <a:spcPct val="70000"/>
              </a:lnSpc>
            </a:pPr>
            <a:endParaRPr lang="en-US">
              <a:solidFill>
                <a:schemeClr val="bg1"/>
              </a:solidFill>
            </a:endParaRPr>
          </a:p>
          <a:p>
            <a:pPr>
              <a:lnSpc>
                <a:spcPct val="70000"/>
              </a:lnSpc>
            </a:pPr>
            <a:r>
              <a:rPr lang="en-US" b="1">
                <a:solidFill>
                  <a:schemeClr val="bg1"/>
                </a:solidFill>
              </a:rPr>
              <a:t>P</a:t>
            </a:r>
            <a:r>
              <a:rPr lang="en-US">
                <a:solidFill>
                  <a:schemeClr val="bg1"/>
                </a:solidFill>
              </a:rPr>
              <a:t> +61 (0)2 8097 0070</a:t>
            </a:r>
          </a:p>
          <a:p>
            <a:pPr>
              <a:lnSpc>
                <a:spcPct val="70000"/>
              </a:lnSpc>
            </a:pPr>
            <a:r>
              <a:rPr lang="en-US">
                <a:solidFill>
                  <a:schemeClr val="bg1"/>
                </a:solidFill>
                <a:hlinkClick r:id="rId3">
                  <a:extLst>
                    <a:ext uri="{A12FA001-AC4F-418D-AE19-62706E023703}">
                      <ahyp:hlinkClr xmlns:ahyp="http://schemas.microsoft.com/office/drawing/2018/hyperlinkcolor" val="tx"/>
                    </a:ext>
                  </a:extLst>
                </a:hlinkClick>
              </a:rPr>
              <a:t>energeia@energeia.com.au</a:t>
            </a:r>
            <a:endParaRPr lang="en-US">
              <a:solidFill>
                <a:schemeClr val="bg1"/>
              </a:solidFill>
            </a:endParaRPr>
          </a:p>
          <a:p>
            <a:pPr>
              <a:lnSpc>
                <a:spcPct val="70000"/>
              </a:lnSpc>
            </a:pPr>
            <a:endParaRPr lang="en-US">
              <a:solidFill>
                <a:schemeClr val="bg1"/>
              </a:solidFill>
            </a:endParaRPr>
          </a:p>
          <a:p>
            <a:pPr>
              <a:lnSpc>
                <a:spcPct val="70000"/>
              </a:lnSpc>
            </a:pPr>
            <a:r>
              <a:rPr lang="en-US">
                <a:solidFill>
                  <a:schemeClr val="bg1"/>
                </a:solidFill>
              </a:rPr>
              <a:t>energeia.au </a:t>
            </a:r>
          </a:p>
        </p:txBody>
      </p:sp>
      <p:sp>
        <p:nvSpPr>
          <p:cNvPr id="5" name="Title 7">
            <a:extLst>
              <a:ext uri="{FF2B5EF4-FFF2-40B4-BE49-F238E27FC236}">
                <a16:creationId xmlns:a16="http://schemas.microsoft.com/office/drawing/2014/main" id="{49582326-4D18-0416-5754-70DD4F1382F9}"/>
              </a:ext>
            </a:extLst>
          </p:cNvPr>
          <p:cNvSpPr>
            <a:spLocks noGrp="1"/>
          </p:cNvSpPr>
          <p:nvPr>
            <p:ph type="title"/>
          </p:nvPr>
        </p:nvSpPr>
        <p:spPr>
          <a:xfrm>
            <a:off x="283662" y="2037689"/>
            <a:ext cx="11521440" cy="1471982"/>
          </a:xfrm>
        </p:spPr>
        <p:txBody>
          <a:bodyPr anchor="b">
            <a:normAutofit/>
          </a:bodyPr>
          <a:lstStyle>
            <a:lvl1pPr>
              <a:defRPr sz="600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2497D13F-70A3-8434-1631-78BEA7D6726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spTree>
    <p:extLst>
      <p:ext uri="{BB962C8B-B14F-4D97-AF65-F5344CB8AC3E}">
        <p14:creationId xmlns:p14="http://schemas.microsoft.com/office/powerpoint/2010/main" val="220256541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26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2-No Ima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A2F2-0E20-1AE9-3034-8E36EEB9B76C}"/>
              </a:ext>
            </a:extLst>
          </p:cNvPr>
          <p:cNvSpPr>
            <a:spLocks noGrp="1"/>
          </p:cNvSpPr>
          <p:nvPr>
            <p:ph type="title"/>
          </p:nvPr>
        </p:nvSpPr>
        <p:spPr>
          <a:xfrm>
            <a:off x="213885" y="1709738"/>
            <a:ext cx="11328541" cy="2852737"/>
          </a:xfrm>
          <a:prstGeom prst="rect">
            <a:avLst/>
          </a:prstGeo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9D20235-4394-60C7-85F2-E3F082B2F5F2}"/>
              </a:ext>
            </a:extLst>
          </p:cNvPr>
          <p:cNvSpPr>
            <a:spLocks noGrp="1"/>
          </p:cNvSpPr>
          <p:nvPr>
            <p:ph type="body" idx="1"/>
          </p:nvPr>
        </p:nvSpPr>
        <p:spPr>
          <a:xfrm>
            <a:off x="213885" y="4589463"/>
            <a:ext cx="1132854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52761D0-7BF5-2620-C682-DDF6AAF177D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7605"/>
            <a:ext cx="1649202" cy="363260"/>
          </a:xfrm>
          <a:prstGeom prst="rect">
            <a:avLst/>
          </a:prstGeom>
        </p:spPr>
      </p:pic>
    </p:spTree>
    <p:extLst>
      <p:ext uri="{BB962C8B-B14F-4D97-AF65-F5344CB8AC3E}">
        <p14:creationId xmlns:p14="http://schemas.microsoft.com/office/powerpoint/2010/main" val="3525104945"/>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Divider 2 - Blu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9631CB-B7FE-0775-92AF-5DB4195C33E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pic>
        <p:nvPicPr>
          <p:cNvPr id="9" name="Picture 8">
            <a:extLst>
              <a:ext uri="{FF2B5EF4-FFF2-40B4-BE49-F238E27FC236}">
                <a16:creationId xmlns:a16="http://schemas.microsoft.com/office/drawing/2014/main" id="{100AB328-7D72-2E0D-5BD7-4914C4707E2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3" name="Title 1">
            <a:extLst>
              <a:ext uri="{FF2B5EF4-FFF2-40B4-BE49-F238E27FC236}">
                <a16:creationId xmlns:a16="http://schemas.microsoft.com/office/drawing/2014/main" id="{47FB38A8-338E-62AB-D93F-9F0C33A6BF77}"/>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9D91DA19-C9D4-A427-5D91-1DCF0FBD96C4}"/>
              </a:ext>
            </a:extLst>
          </p:cNvPr>
          <p:cNvSpPr>
            <a:spLocks noGrp="1"/>
          </p:cNvSpPr>
          <p:nvPr>
            <p:ph type="body" sz="half" idx="2"/>
          </p:nvPr>
        </p:nvSpPr>
        <p:spPr>
          <a:xfrm>
            <a:off x="213886" y="2057400"/>
            <a:ext cx="4558140" cy="26670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a:extLst>
              <a:ext uri="{FF2B5EF4-FFF2-40B4-BE49-F238E27FC236}">
                <a16:creationId xmlns:a16="http://schemas.microsoft.com/office/drawing/2014/main" id="{A48A0B78-ED0B-9029-2B5E-578C934A6FD3}"/>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0190507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Up Headers o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4B6885-DBC4-D0AE-F79B-D0DF2277609D}"/>
              </a:ext>
            </a:extLst>
          </p:cNvPr>
          <p:cNvSpPr>
            <a:spLocks noGrp="1"/>
          </p:cNvSpPr>
          <p:nvPr>
            <p:ph type="body" idx="1"/>
          </p:nvPr>
        </p:nvSpPr>
        <p:spPr>
          <a:xfrm>
            <a:off x="333674" y="1141523"/>
            <a:ext cx="5536184" cy="268092"/>
          </a:xfrm>
          <a:solidFill>
            <a:schemeClr val="tx2"/>
          </a:solidFill>
        </p:spPr>
        <p:txBody>
          <a:bodyPr anchor="ctr">
            <a:normAutofit/>
          </a:bodyPr>
          <a:lstStyle>
            <a:lvl1pPr marL="0" indent="0" algn="ctr">
              <a:buNone/>
              <a:defRPr sz="16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AU"/>
              <a:t>©2023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4" name="Text Placeholder 2">
            <a:extLst>
              <a:ext uri="{FF2B5EF4-FFF2-40B4-BE49-F238E27FC236}">
                <a16:creationId xmlns:a16="http://schemas.microsoft.com/office/drawing/2014/main" id="{CBFFBE10-85F7-EB2E-7A34-A3DC92353A74}"/>
              </a:ext>
            </a:extLst>
          </p:cNvPr>
          <p:cNvSpPr>
            <a:spLocks noGrp="1"/>
          </p:cNvSpPr>
          <p:nvPr>
            <p:ph type="body" idx="22"/>
          </p:nvPr>
        </p:nvSpPr>
        <p:spPr>
          <a:xfrm>
            <a:off x="333620" y="3740693"/>
            <a:ext cx="5536185" cy="280164"/>
          </a:xfrm>
          <a:solidFill>
            <a:schemeClr val="tx2"/>
          </a:solidFill>
        </p:spPr>
        <p:txBody>
          <a:bodyPr anchor="ctr">
            <a:normAutofit/>
          </a:bodyPr>
          <a:lstStyle>
            <a:lvl1pPr marL="0" indent="0" algn="ctr">
              <a:buNone/>
              <a:defRPr sz="16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BFBF331D-094A-0BB0-0B67-FB5187FFBF05}"/>
              </a:ext>
            </a:extLst>
          </p:cNvPr>
          <p:cNvSpPr>
            <a:spLocks noGrp="1"/>
          </p:cNvSpPr>
          <p:nvPr>
            <p:ph type="title"/>
          </p:nvPr>
        </p:nvSpPr>
        <p:spPr/>
        <p:txBody>
          <a:bodyPr/>
          <a:lstStyle/>
          <a:p>
            <a:r>
              <a:rPr lang="en-US"/>
              <a:t>Click to edit Master title style</a:t>
            </a:r>
          </a:p>
        </p:txBody>
      </p:sp>
      <p:sp>
        <p:nvSpPr>
          <p:cNvPr id="5" name="Text Placeholder 12">
            <a:extLst>
              <a:ext uri="{FF2B5EF4-FFF2-40B4-BE49-F238E27FC236}">
                <a16:creationId xmlns:a16="http://schemas.microsoft.com/office/drawing/2014/main" id="{9AAD3554-F2E6-243E-1243-CB2F378FA00B}"/>
              </a:ext>
            </a:extLst>
          </p:cNvPr>
          <p:cNvSpPr>
            <a:spLocks noGrp="1"/>
          </p:cNvSpPr>
          <p:nvPr>
            <p:ph type="body" sz="quarter" idx="28"/>
          </p:nvPr>
        </p:nvSpPr>
        <p:spPr>
          <a:xfrm>
            <a:off x="336885" y="5969728"/>
            <a:ext cx="5533155" cy="232928"/>
          </a:xfrm>
        </p:spPr>
        <p:txBody>
          <a:bodyPr anchor="ctr">
            <a:noAutofit/>
          </a:bodyPr>
          <a:lstStyle>
            <a:lvl1pPr marL="0" indent="0">
              <a:buNone/>
              <a:defRPr sz="9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1" name="Text Placeholder 12">
            <a:extLst>
              <a:ext uri="{FF2B5EF4-FFF2-40B4-BE49-F238E27FC236}">
                <a16:creationId xmlns:a16="http://schemas.microsoft.com/office/drawing/2014/main" id="{B2D9B592-31AE-4DC6-C944-D70CAB54507A}"/>
              </a:ext>
            </a:extLst>
          </p:cNvPr>
          <p:cNvSpPr>
            <a:spLocks noGrp="1"/>
          </p:cNvSpPr>
          <p:nvPr>
            <p:ph type="body" sz="quarter" idx="29"/>
          </p:nvPr>
        </p:nvSpPr>
        <p:spPr>
          <a:xfrm>
            <a:off x="336730" y="3475860"/>
            <a:ext cx="5533155" cy="232928"/>
          </a:xfrm>
        </p:spPr>
        <p:txBody>
          <a:bodyPr anchor="ctr">
            <a:noAutofit/>
          </a:bodyPr>
          <a:lstStyle>
            <a:lvl1pPr marL="0" indent="0">
              <a:buNone/>
              <a:defRPr sz="9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0" name="Content Placeholder 3">
            <a:extLst>
              <a:ext uri="{FF2B5EF4-FFF2-40B4-BE49-F238E27FC236}">
                <a16:creationId xmlns:a16="http://schemas.microsoft.com/office/drawing/2014/main" id="{E938F79F-034C-341F-6441-A8481EE01C71}"/>
              </a:ext>
            </a:extLst>
          </p:cNvPr>
          <p:cNvSpPr>
            <a:spLocks noGrp="1"/>
          </p:cNvSpPr>
          <p:nvPr>
            <p:ph sz="half" idx="2"/>
          </p:nvPr>
        </p:nvSpPr>
        <p:spPr>
          <a:xfrm>
            <a:off x="336885" y="1409615"/>
            <a:ext cx="5515275" cy="2066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4ED2280-D3C8-6C70-4EBA-B4D993C6198F}"/>
              </a:ext>
            </a:extLst>
          </p:cNvPr>
          <p:cNvSpPr>
            <a:spLocks noGrp="1"/>
          </p:cNvSpPr>
          <p:nvPr>
            <p:ph sz="half" idx="30"/>
          </p:nvPr>
        </p:nvSpPr>
        <p:spPr>
          <a:xfrm>
            <a:off x="333620" y="4033034"/>
            <a:ext cx="5515275" cy="1926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F4BEEB8B-E6CC-EDE9-3227-43CE695407D8}"/>
              </a:ext>
            </a:extLst>
          </p:cNvPr>
          <p:cNvSpPr>
            <a:spLocks noGrp="1"/>
          </p:cNvSpPr>
          <p:nvPr>
            <p:ph sz="quarter" idx="4"/>
          </p:nvPr>
        </p:nvSpPr>
        <p:spPr>
          <a:xfrm>
            <a:off x="6339839" y="1141522"/>
            <a:ext cx="5515275" cy="4828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728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C154-2477-DB43-56D4-678AC5AFF41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4793E3-50B7-1E5D-4FB5-349A02AA3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E190691-01C0-D190-643C-7F53D363C057}"/>
              </a:ext>
            </a:extLst>
          </p:cNvPr>
          <p:cNvSpPr>
            <a:spLocks noGrp="1"/>
          </p:cNvSpPr>
          <p:nvPr>
            <p:ph type="ftr" sz="quarter" idx="11"/>
          </p:nvPr>
        </p:nvSpPr>
        <p:spPr/>
        <p:txBody>
          <a:bodyPr/>
          <a:lstStyle/>
          <a:p>
            <a:r>
              <a:rPr lang="en-US"/>
              <a:t>©2024 Energeia Pty Ltd. All Rights Reserved.</a:t>
            </a:r>
          </a:p>
        </p:txBody>
      </p:sp>
      <p:sp>
        <p:nvSpPr>
          <p:cNvPr id="6" name="Slide Number Placeholder 5">
            <a:extLst>
              <a:ext uri="{FF2B5EF4-FFF2-40B4-BE49-F238E27FC236}">
                <a16:creationId xmlns:a16="http://schemas.microsoft.com/office/drawing/2014/main" id="{5D11A6D2-E6AA-1E56-E592-0D8BE9D3B6DA}"/>
              </a:ext>
            </a:extLst>
          </p:cNvPr>
          <p:cNvSpPr>
            <a:spLocks noGrp="1"/>
          </p:cNvSpPr>
          <p:nvPr>
            <p:ph type="sldNum" sz="quarter" idx="12"/>
          </p:nvPr>
        </p:nvSpPr>
        <p:spPr/>
        <p:txBody>
          <a:bodyPr/>
          <a:lstStyle/>
          <a:p>
            <a:fld id="{6F4147DB-5454-5344-B4DC-D7DC253FDBF8}" type="slidenum">
              <a:rPr lang="en-US" smtClean="0"/>
              <a:pPr/>
              <a:t>‹#›</a:t>
            </a:fld>
            <a:endParaRPr lang="en-US"/>
          </a:p>
        </p:txBody>
      </p:sp>
    </p:spTree>
    <p:extLst>
      <p:ext uri="{BB962C8B-B14F-4D97-AF65-F5344CB8AC3E}">
        <p14:creationId xmlns:p14="http://schemas.microsoft.com/office/powerpoint/2010/main" val="23353913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8" y="1145633"/>
            <a:ext cx="11474276" cy="5047488"/>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sz="1200"/>
            </a:lvl2pPr>
            <a:lvl3pPr marL="1143000" indent="-228600">
              <a:spcBef>
                <a:spcPts val="300"/>
              </a:spcBef>
              <a:spcAft>
                <a:spcPts val="300"/>
              </a:spcAft>
              <a:buFont typeface="Wingdings" pitchFamily="2" charset="2"/>
              <a:buChar char="§"/>
              <a:defRPr sz="1100"/>
            </a:lvl3pPr>
            <a:lvl4pPr marL="1600200" indent="-228600">
              <a:spcBef>
                <a:spcPts val="300"/>
              </a:spcBef>
              <a:spcAft>
                <a:spcPts val="300"/>
              </a:spcAft>
              <a:buFont typeface="System Font Regular"/>
              <a:buChar char="-"/>
              <a:defRPr sz="1100"/>
            </a:lvl4pPr>
            <a:lvl5pPr marL="2057400" indent="-228600">
              <a:spcBef>
                <a:spcPts val="300"/>
              </a:spcBef>
              <a:spcAft>
                <a:spcPts val="300"/>
              </a:spcAft>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2" name="Title 1">
            <a:extLst>
              <a:ext uri="{FF2B5EF4-FFF2-40B4-BE49-F238E27FC236}">
                <a16:creationId xmlns:a16="http://schemas.microsoft.com/office/drawing/2014/main" id="{B508C463-4459-D0D5-A05B-C22513A31BCB}"/>
              </a:ext>
            </a:extLst>
          </p:cNvPr>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10728695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B07FEDA-BF43-378D-B294-042AC3C1972D}"/>
              </a:ext>
            </a:extLst>
          </p:cNvPr>
          <p:cNvSpPr>
            <a:spLocks noGrp="1"/>
          </p:cNvSpPr>
          <p:nvPr>
            <p:ph type="ftr" sz="quarter" idx="11"/>
          </p:nvPr>
        </p:nvSpPr>
        <p:spPr/>
        <p:txBody>
          <a:bodyPr/>
          <a:lstStyle/>
          <a:p>
            <a:r>
              <a:rPr lang="en-US"/>
              <a:t>©2024 Energeia Pty Ltd. All Rights Reserved.</a:t>
            </a:r>
          </a:p>
        </p:txBody>
      </p:sp>
      <p:sp>
        <p:nvSpPr>
          <p:cNvPr id="7" name="Slide Number Placeholder 6">
            <a:extLst>
              <a:ext uri="{FF2B5EF4-FFF2-40B4-BE49-F238E27FC236}">
                <a16:creationId xmlns:a16="http://schemas.microsoft.com/office/drawing/2014/main" id="{920F1758-EA52-AA88-9587-8C0EF71542EC}"/>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10" name="Title 9">
            <a:extLst>
              <a:ext uri="{FF2B5EF4-FFF2-40B4-BE49-F238E27FC236}">
                <a16:creationId xmlns:a16="http://schemas.microsoft.com/office/drawing/2014/main" id="{F985D7E0-2109-D907-090D-60819CC50139}"/>
              </a:ext>
            </a:extLst>
          </p:cNvPr>
          <p:cNvSpPr>
            <a:spLocks noGrp="1"/>
          </p:cNvSpPr>
          <p:nvPr>
            <p:ph type="title"/>
          </p:nvPr>
        </p:nvSpPr>
        <p:spPr/>
        <p:txBody>
          <a:bodyPr tIns="91440" bIns="91440"/>
          <a:lstStyle/>
          <a:p>
            <a:r>
              <a:rPr lang="en-US"/>
              <a:t>Click to edit Master title style</a:t>
            </a:r>
          </a:p>
        </p:txBody>
      </p:sp>
      <p:pic>
        <p:nvPicPr>
          <p:cNvPr id="5" name="Picture 4">
            <a:extLst>
              <a:ext uri="{FF2B5EF4-FFF2-40B4-BE49-F238E27FC236}">
                <a16:creationId xmlns:a16="http://schemas.microsoft.com/office/drawing/2014/main" id="{9FA71231-B459-3AF2-40FC-3A652D0F17D6}"/>
              </a:ext>
            </a:extLst>
          </p:cNvPr>
          <p:cNvPicPr>
            <a:picLocks noChangeAspect="1"/>
          </p:cNvPicPr>
          <p:nvPr/>
        </p:nvPicPr>
        <p:blipFill>
          <a:blip r:embed="rId2"/>
          <a:srcRect/>
          <a:stretch/>
        </p:blipFill>
        <p:spPr>
          <a:xfrm>
            <a:off x="7294077" y="1647371"/>
            <a:ext cx="3606800" cy="3302000"/>
          </a:xfrm>
          <a:prstGeom prst="rect">
            <a:avLst/>
          </a:prstGeom>
        </p:spPr>
      </p:pic>
      <p:pic>
        <p:nvPicPr>
          <p:cNvPr id="2" name="Picture 1">
            <a:extLst>
              <a:ext uri="{FF2B5EF4-FFF2-40B4-BE49-F238E27FC236}">
                <a16:creationId xmlns:a16="http://schemas.microsoft.com/office/drawing/2014/main" id="{0EF4A615-9893-0C33-449C-0E770E534666}"/>
              </a:ext>
            </a:extLst>
          </p:cNvPr>
          <p:cNvPicPr>
            <a:picLocks noChangeAspect="1"/>
          </p:cNvPicPr>
          <p:nvPr/>
        </p:nvPicPr>
        <p:blipFill>
          <a:blip r:embed="rId2"/>
          <a:srcRect/>
          <a:stretch/>
        </p:blipFill>
        <p:spPr>
          <a:xfrm>
            <a:off x="7294077" y="1647371"/>
            <a:ext cx="3606800" cy="3302000"/>
          </a:xfrm>
          <a:prstGeom prst="rect">
            <a:avLst/>
          </a:prstGeom>
        </p:spPr>
      </p:pic>
      <p:sp>
        <p:nvSpPr>
          <p:cNvPr id="11" name="Content Placeholder 2">
            <a:extLst>
              <a:ext uri="{FF2B5EF4-FFF2-40B4-BE49-F238E27FC236}">
                <a16:creationId xmlns:a16="http://schemas.microsoft.com/office/drawing/2014/main" id="{5C3398C2-CEEA-C97F-823B-3EAF09B1CCA6}"/>
              </a:ext>
            </a:extLst>
          </p:cNvPr>
          <p:cNvSpPr>
            <a:spLocks noGrp="1"/>
          </p:cNvSpPr>
          <p:nvPr>
            <p:ph sz="half" idx="1"/>
          </p:nvPr>
        </p:nvSpPr>
        <p:spPr>
          <a:xfrm>
            <a:off x="384048" y="1143000"/>
            <a:ext cx="5522976" cy="5093208"/>
          </a:xfrm>
        </p:spPr>
        <p:txBody>
          <a:bodyPr vert="horz" lIns="91440" tIns="91440" rIns="91440" bIns="91440" rtlCol="0">
            <a:noAutofit/>
          </a:bodyPr>
          <a:lstStyle>
            <a:lvl1pPr>
              <a:defRPr lang="en-US" dirty="0"/>
            </a:lvl1pPr>
            <a:lvl2pPr>
              <a:defRPr lang="en-US" sz="1200" dirty="0"/>
            </a:lvl2pPr>
            <a:lvl3pPr>
              <a:defRPr lang="en-US" sz="1100" dirty="0"/>
            </a:lvl3pPr>
            <a:lvl4pPr>
              <a:defRPr lang="en-US" sz="1100" dirty="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8D6D5BDC-2A4C-5BAB-E2A2-E5ED006F35AA}"/>
              </a:ext>
            </a:extLst>
          </p:cNvPr>
          <p:cNvPicPr>
            <a:picLocks noChangeAspect="1"/>
          </p:cNvPicPr>
          <p:nvPr userDrawn="1"/>
        </p:nvPicPr>
        <p:blipFill>
          <a:blip r:embed="rId2"/>
          <a:srcRect/>
          <a:stretch/>
        </p:blipFill>
        <p:spPr>
          <a:xfrm>
            <a:off x="7294077" y="1647371"/>
            <a:ext cx="3606800" cy="3302000"/>
          </a:xfrm>
          <a:prstGeom prst="rect">
            <a:avLst/>
          </a:prstGeom>
        </p:spPr>
      </p:pic>
    </p:spTree>
    <p:extLst>
      <p:ext uri="{BB962C8B-B14F-4D97-AF65-F5344CB8AC3E}">
        <p14:creationId xmlns:p14="http://schemas.microsoft.com/office/powerpoint/2010/main" val="983715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Divider 1-No Ima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A2F2-0E20-1AE9-3034-8E36EEB9B76C}"/>
              </a:ext>
            </a:extLst>
          </p:cNvPr>
          <p:cNvSpPr>
            <a:spLocks noGrp="1"/>
          </p:cNvSpPr>
          <p:nvPr>
            <p:ph type="title"/>
          </p:nvPr>
        </p:nvSpPr>
        <p:spPr>
          <a:xfrm>
            <a:off x="213885" y="1709738"/>
            <a:ext cx="11328541" cy="2852737"/>
          </a:xfrm>
          <a:prstGeom prst="rect">
            <a:avLst/>
          </a:prstGeom>
        </p:spPr>
        <p:txBody>
          <a:bodyPr anchor="b"/>
          <a:lstStyle>
            <a:lvl1pPr>
              <a:defRPr sz="6000">
                <a:solidFill>
                  <a:schemeClr val="accent2"/>
                </a:solidFill>
              </a:defRPr>
            </a:lvl1pPr>
          </a:lstStyle>
          <a:p>
            <a:r>
              <a:rPr lang="en-US"/>
              <a:t>Click to edit Master title style</a:t>
            </a:r>
          </a:p>
        </p:txBody>
      </p:sp>
      <p:sp>
        <p:nvSpPr>
          <p:cNvPr id="3" name="Text Placeholder 2">
            <a:extLst>
              <a:ext uri="{FF2B5EF4-FFF2-40B4-BE49-F238E27FC236}">
                <a16:creationId xmlns:a16="http://schemas.microsoft.com/office/drawing/2014/main" id="{49D20235-4394-60C7-85F2-E3F082B2F5F2}"/>
              </a:ext>
            </a:extLst>
          </p:cNvPr>
          <p:cNvSpPr>
            <a:spLocks noGrp="1"/>
          </p:cNvSpPr>
          <p:nvPr>
            <p:ph type="body" idx="1"/>
          </p:nvPr>
        </p:nvSpPr>
        <p:spPr>
          <a:xfrm>
            <a:off x="213885" y="4589463"/>
            <a:ext cx="1132854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55A2A1AF-43E9-0AC7-B5BF-22187D8A066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14388"/>
            <a:ext cx="1649205" cy="389694"/>
          </a:xfrm>
          <a:prstGeom prst="rect">
            <a:avLst/>
          </a:prstGeom>
        </p:spPr>
      </p:pic>
    </p:spTree>
    <p:extLst>
      <p:ext uri="{BB962C8B-B14F-4D97-AF65-F5344CB8AC3E}">
        <p14:creationId xmlns:p14="http://schemas.microsoft.com/office/powerpoint/2010/main" val="3831379110"/>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Divider 2-No Imag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A2F2-0E20-1AE9-3034-8E36EEB9B76C}"/>
              </a:ext>
            </a:extLst>
          </p:cNvPr>
          <p:cNvSpPr>
            <a:spLocks noGrp="1"/>
          </p:cNvSpPr>
          <p:nvPr>
            <p:ph type="title"/>
          </p:nvPr>
        </p:nvSpPr>
        <p:spPr>
          <a:xfrm>
            <a:off x="213885" y="1709738"/>
            <a:ext cx="11328541" cy="2852737"/>
          </a:xfrm>
          <a:prstGeom prst="rect">
            <a:avLst/>
          </a:prstGeo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9D20235-4394-60C7-85F2-E3F082B2F5F2}"/>
              </a:ext>
            </a:extLst>
          </p:cNvPr>
          <p:cNvSpPr>
            <a:spLocks noGrp="1"/>
          </p:cNvSpPr>
          <p:nvPr>
            <p:ph type="body" idx="1"/>
          </p:nvPr>
        </p:nvSpPr>
        <p:spPr>
          <a:xfrm>
            <a:off x="213885" y="4589463"/>
            <a:ext cx="1132854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52761D0-7BF5-2620-C682-DDF6AAF177D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7605"/>
            <a:ext cx="1649202" cy="363260"/>
          </a:xfrm>
          <a:prstGeom prst="rect">
            <a:avLst/>
          </a:prstGeom>
        </p:spPr>
      </p:pic>
    </p:spTree>
    <p:extLst>
      <p:ext uri="{BB962C8B-B14F-4D97-AF65-F5344CB8AC3E}">
        <p14:creationId xmlns:p14="http://schemas.microsoft.com/office/powerpoint/2010/main" val="4283200044"/>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ide-by-side: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0C9D0-0414-3364-23BB-45EB24DA11C4}"/>
              </a:ext>
            </a:extLst>
          </p:cNvPr>
          <p:cNvSpPr>
            <a:spLocks noGrp="1"/>
          </p:cNvSpPr>
          <p:nvPr>
            <p:ph sz="half" idx="1"/>
          </p:nvPr>
        </p:nvSpPr>
        <p:spPr>
          <a:xfrm>
            <a:off x="384048" y="1143000"/>
            <a:ext cx="5522976" cy="5093208"/>
          </a:xfrm>
        </p:spPr>
        <p:txBody>
          <a:bodyPr vert="horz" lIns="91440" tIns="91440" rIns="91440" bIns="91440" rtlCol="0">
            <a:noAutofit/>
          </a:bodyPr>
          <a:lstStyle>
            <a:lvl1pPr algn="l">
              <a:defRPr lang="en-US" dirty="0"/>
            </a:lvl1pPr>
            <a:lvl2pPr algn="l">
              <a:defRPr lang="en-US" sz="1200" dirty="0"/>
            </a:lvl2pPr>
            <a:lvl3pPr algn="l">
              <a:defRPr lang="en-US" sz="1100" dirty="0"/>
            </a:lvl3pPr>
            <a:lvl4pPr algn="l">
              <a:defRPr lang="en-US" sz="1100" dirty="0"/>
            </a:lvl4pPr>
            <a:lvl5pPr algn="l">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84939F-6F9C-70EE-6D61-2C3BD74D9BE1}"/>
              </a:ext>
            </a:extLst>
          </p:cNvPr>
          <p:cNvSpPr>
            <a:spLocks noGrp="1"/>
          </p:cNvSpPr>
          <p:nvPr>
            <p:ph sz="half" idx="2"/>
          </p:nvPr>
        </p:nvSpPr>
        <p:spPr>
          <a:xfrm>
            <a:off x="6291071" y="1139251"/>
            <a:ext cx="5522976" cy="509320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B07FEDA-BF43-378D-B294-042AC3C1972D}"/>
              </a:ext>
            </a:extLst>
          </p:cNvPr>
          <p:cNvSpPr>
            <a:spLocks noGrp="1"/>
          </p:cNvSpPr>
          <p:nvPr>
            <p:ph type="ftr" sz="quarter" idx="11"/>
          </p:nvPr>
        </p:nvSpPr>
        <p:spPr/>
        <p:txBody>
          <a:bodyPr/>
          <a:lstStyle/>
          <a:p>
            <a:r>
              <a:rPr lang="en-US"/>
              <a:t>©2024 Energeia Pty Ltd. All Rights Reserved.</a:t>
            </a:r>
          </a:p>
        </p:txBody>
      </p:sp>
      <p:sp>
        <p:nvSpPr>
          <p:cNvPr id="7" name="Slide Number Placeholder 6">
            <a:extLst>
              <a:ext uri="{FF2B5EF4-FFF2-40B4-BE49-F238E27FC236}">
                <a16:creationId xmlns:a16="http://schemas.microsoft.com/office/drawing/2014/main" id="{920F1758-EA52-AA88-9587-8C0EF71542EC}"/>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2" name="Title 1">
            <a:extLst>
              <a:ext uri="{FF2B5EF4-FFF2-40B4-BE49-F238E27FC236}">
                <a16:creationId xmlns:a16="http://schemas.microsoft.com/office/drawing/2014/main" id="{8396ACA6-F46F-ABAC-1E5D-3485BAC99CD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64410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ide-by-side: with Header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AA82EA-8A40-5C28-9053-9607C96A7994}"/>
              </a:ext>
            </a:extLst>
          </p:cNvPr>
          <p:cNvSpPr>
            <a:spLocks noGrp="1"/>
          </p:cNvSpPr>
          <p:nvPr>
            <p:ph sz="half" idx="2"/>
          </p:nvPr>
        </p:nvSpPr>
        <p:spPr>
          <a:xfrm>
            <a:off x="384047" y="1435608"/>
            <a:ext cx="5522976" cy="454456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A827811-BEE7-B766-715F-1486576B5624}"/>
              </a:ext>
            </a:extLst>
          </p:cNvPr>
          <p:cNvSpPr>
            <a:spLocks noGrp="1"/>
          </p:cNvSpPr>
          <p:nvPr>
            <p:ph sz="quarter" idx="4"/>
          </p:nvPr>
        </p:nvSpPr>
        <p:spPr>
          <a:xfrm>
            <a:off x="6291072" y="1435608"/>
            <a:ext cx="5522976" cy="4544568"/>
          </a:xfrm>
        </p:spPr>
        <p:txBody>
          <a:bodyPr vert="horz" lIns="91440" tIns="91440" rIns="91440" bIns="91440" rtlCol="0">
            <a:noAutofit/>
          </a:bodyPr>
          <a:lstStyle>
            <a:lvl1pPr>
              <a:defRPr lang="en-US" dirty="0"/>
            </a:lvl1pPr>
            <a:lvl2pPr>
              <a:defRPr lang="en-US" sz="1200" dirty="0"/>
            </a:lvl2pPr>
            <a:lvl3pPr>
              <a:defRPr lang="en-US" sz="1100" dirty="0"/>
            </a:lvl3pPr>
            <a:lvl4pPr>
              <a:defRPr lang="en-US" sz="1100" dirty="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13" name="Text Placeholder 12">
            <a:extLst>
              <a:ext uri="{FF2B5EF4-FFF2-40B4-BE49-F238E27FC236}">
                <a16:creationId xmlns:a16="http://schemas.microsoft.com/office/drawing/2014/main" id="{7D24E3E4-1807-2EAD-D21B-9F963231F320}"/>
              </a:ext>
            </a:extLst>
          </p:cNvPr>
          <p:cNvSpPr>
            <a:spLocks noGrp="1"/>
          </p:cNvSpPr>
          <p:nvPr>
            <p:ph type="body" sz="quarter" idx="13"/>
          </p:nvPr>
        </p:nvSpPr>
        <p:spPr>
          <a:xfrm>
            <a:off x="384048" y="5998464"/>
            <a:ext cx="5522976" cy="231226"/>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0" name="Text Placeholder 2">
            <a:extLst>
              <a:ext uri="{FF2B5EF4-FFF2-40B4-BE49-F238E27FC236}">
                <a16:creationId xmlns:a16="http://schemas.microsoft.com/office/drawing/2014/main" id="{63E26EAD-1DA9-F342-2D1E-6E2EFCDBA67A}"/>
              </a:ext>
            </a:extLst>
          </p:cNvPr>
          <p:cNvSpPr>
            <a:spLocks noGrp="1"/>
          </p:cNvSpPr>
          <p:nvPr>
            <p:ph type="body" idx="23"/>
          </p:nvPr>
        </p:nvSpPr>
        <p:spPr>
          <a:xfrm>
            <a:off x="6291072" y="1143000"/>
            <a:ext cx="5522976" cy="274320"/>
          </a:xfrm>
          <a:solidFill>
            <a:schemeClr val="tx2"/>
          </a:solidFill>
          <a:ln>
            <a:solidFill>
              <a:schemeClr val="tx2"/>
            </a:solidFill>
          </a:ln>
        </p:spPr>
        <p:txBody>
          <a:bodyPr tIns="91440" bIns="91440" anchor="ctr">
            <a:noAutofit/>
          </a:bodyPr>
          <a:lstStyle>
            <a:lvl1pPr marL="0" indent="0" algn="ctr">
              <a:buNone/>
              <a:defRPr lang="en-US" sz="1600" b="1"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itle 14">
            <a:extLst>
              <a:ext uri="{FF2B5EF4-FFF2-40B4-BE49-F238E27FC236}">
                <a16:creationId xmlns:a16="http://schemas.microsoft.com/office/drawing/2014/main" id="{CB572741-F3A2-B1CD-FD42-EEE2EA0B8094}"/>
              </a:ext>
            </a:extLst>
          </p:cNvPr>
          <p:cNvSpPr>
            <a:spLocks noGrp="1"/>
          </p:cNvSpPr>
          <p:nvPr>
            <p:ph type="title"/>
          </p:nvPr>
        </p:nvSpPr>
        <p:spPr/>
        <p:txBody>
          <a:bodyPr tIns="91440" bIns="91440"/>
          <a:lstStyle/>
          <a:p>
            <a:r>
              <a:rPr lang="en-US"/>
              <a:t>Click to edit Master title style</a:t>
            </a:r>
          </a:p>
        </p:txBody>
      </p:sp>
      <p:sp>
        <p:nvSpPr>
          <p:cNvPr id="3" name="Text Placeholder 12">
            <a:extLst>
              <a:ext uri="{FF2B5EF4-FFF2-40B4-BE49-F238E27FC236}">
                <a16:creationId xmlns:a16="http://schemas.microsoft.com/office/drawing/2014/main" id="{7E2B20CE-35B7-27C7-1B80-D7A5FFD85ADE}"/>
              </a:ext>
            </a:extLst>
          </p:cNvPr>
          <p:cNvSpPr>
            <a:spLocks noGrp="1"/>
          </p:cNvSpPr>
          <p:nvPr>
            <p:ph type="body" sz="quarter" idx="24"/>
          </p:nvPr>
        </p:nvSpPr>
        <p:spPr>
          <a:xfrm>
            <a:off x="6291072" y="5998464"/>
            <a:ext cx="5522976" cy="228600"/>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ext Placeholder 2">
            <a:extLst>
              <a:ext uri="{FF2B5EF4-FFF2-40B4-BE49-F238E27FC236}">
                <a16:creationId xmlns:a16="http://schemas.microsoft.com/office/drawing/2014/main" id="{9D9569FE-EF27-2677-60ED-65D4D9205CC1}"/>
              </a:ext>
            </a:extLst>
          </p:cNvPr>
          <p:cNvSpPr>
            <a:spLocks noGrp="1"/>
          </p:cNvSpPr>
          <p:nvPr>
            <p:ph type="body" idx="1"/>
          </p:nvPr>
        </p:nvSpPr>
        <p:spPr>
          <a:xfrm>
            <a:off x="384048" y="1143000"/>
            <a:ext cx="5522976" cy="274320"/>
          </a:xfrm>
          <a:solidFill>
            <a:schemeClr val="tx2"/>
          </a:solidFill>
          <a:ln>
            <a:solidFill>
              <a:schemeClr val="tx2"/>
            </a:solidFill>
          </a:ln>
        </p:spPr>
        <p:txBody>
          <a:bodyPr lIns="91440"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1139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ide-by-side: with L Header">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AA82EA-8A40-5C28-9053-9607C96A7994}"/>
              </a:ext>
            </a:extLst>
          </p:cNvPr>
          <p:cNvSpPr>
            <a:spLocks noGrp="1"/>
          </p:cNvSpPr>
          <p:nvPr>
            <p:ph sz="half" idx="2"/>
          </p:nvPr>
        </p:nvSpPr>
        <p:spPr>
          <a:xfrm>
            <a:off x="384047" y="1435608"/>
            <a:ext cx="5522976" cy="454456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15" name="Title 14">
            <a:extLst>
              <a:ext uri="{FF2B5EF4-FFF2-40B4-BE49-F238E27FC236}">
                <a16:creationId xmlns:a16="http://schemas.microsoft.com/office/drawing/2014/main" id="{CB572741-F3A2-B1CD-FD42-EEE2EA0B8094}"/>
              </a:ext>
            </a:extLst>
          </p:cNvPr>
          <p:cNvSpPr>
            <a:spLocks noGrp="1"/>
          </p:cNvSpPr>
          <p:nvPr>
            <p:ph type="title"/>
          </p:nvPr>
        </p:nvSpPr>
        <p:spPr/>
        <p:txBody>
          <a:bodyPr tIns="91440" bIns="91440"/>
          <a:lstStyle/>
          <a:p>
            <a:r>
              <a:rPr lang="en-US"/>
              <a:t>Click to edit Master title style</a:t>
            </a:r>
          </a:p>
        </p:txBody>
      </p:sp>
      <p:sp>
        <p:nvSpPr>
          <p:cNvPr id="2" name="Text Placeholder 2">
            <a:extLst>
              <a:ext uri="{FF2B5EF4-FFF2-40B4-BE49-F238E27FC236}">
                <a16:creationId xmlns:a16="http://schemas.microsoft.com/office/drawing/2014/main" id="{9D9569FE-EF27-2677-60ED-65D4D9205CC1}"/>
              </a:ext>
            </a:extLst>
          </p:cNvPr>
          <p:cNvSpPr>
            <a:spLocks noGrp="1"/>
          </p:cNvSpPr>
          <p:nvPr>
            <p:ph type="body" idx="1"/>
          </p:nvPr>
        </p:nvSpPr>
        <p:spPr>
          <a:xfrm>
            <a:off x="384048" y="1154875"/>
            <a:ext cx="5522976" cy="274320"/>
          </a:xfrm>
          <a:solidFill>
            <a:schemeClr val="tx2"/>
          </a:solidFill>
          <a:ln>
            <a:solidFill>
              <a:schemeClr val="tx2"/>
            </a:solidFill>
          </a:ln>
        </p:spPr>
        <p:txBody>
          <a:bodyPr lIns="91440"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12">
            <a:extLst>
              <a:ext uri="{FF2B5EF4-FFF2-40B4-BE49-F238E27FC236}">
                <a16:creationId xmlns:a16="http://schemas.microsoft.com/office/drawing/2014/main" id="{D9FF4D8C-E790-85ED-8997-784451351D8B}"/>
              </a:ext>
            </a:extLst>
          </p:cNvPr>
          <p:cNvSpPr>
            <a:spLocks noGrp="1"/>
          </p:cNvSpPr>
          <p:nvPr>
            <p:ph type="body" sz="quarter" idx="31"/>
          </p:nvPr>
        </p:nvSpPr>
        <p:spPr>
          <a:xfrm>
            <a:off x="384048" y="5998464"/>
            <a:ext cx="5522976" cy="232928"/>
          </a:xfrm>
        </p:spPr>
        <p:txBody>
          <a:bodyPr lIns="91440" tIns="91440" rIns="91440" bIns="91440"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3" name="Content Placeholder 3">
            <a:extLst>
              <a:ext uri="{FF2B5EF4-FFF2-40B4-BE49-F238E27FC236}">
                <a16:creationId xmlns:a16="http://schemas.microsoft.com/office/drawing/2014/main" id="{7FAAA02E-6953-C5A3-7FCB-EA4DA61C6088}"/>
              </a:ext>
            </a:extLst>
          </p:cNvPr>
          <p:cNvSpPr>
            <a:spLocks noGrp="1"/>
          </p:cNvSpPr>
          <p:nvPr>
            <p:ph sz="half" idx="32"/>
          </p:nvPr>
        </p:nvSpPr>
        <p:spPr>
          <a:xfrm>
            <a:off x="6291071" y="1139251"/>
            <a:ext cx="5522976" cy="509320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66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de-by-side: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0C9D0-0414-3364-23BB-45EB24DA11C4}"/>
              </a:ext>
            </a:extLst>
          </p:cNvPr>
          <p:cNvSpPr>
            <a:spLocks noGrp="1"/>
          </p:cNvSpPr>
          <p:nvPr>
            <p:ph sz="half" idx="1"/>
          </p:nvPr>
        </p:nvSpPr>
        <p:spPr>
          <a:xfrm>
            <a:off x="384048" y="1143000"/>
            <a:ext cx="5522976" cy="5093208"/>
          </a:xfrm>
        </p:spPr>
        <p:txBody>
          <a:bodyPr vert="horz" lIns="91440" tIns="91440" rIns="91440" bIns="91440" rtlCol="0">
            <a:noAutofit/>
          </a:bodyPr>
          <a:lstStyle>
            <a:lvl1pPr algn="l">
              <a:defRPr lang="en-US" dirty="0"/>
            </a:lvl1pPr>
            <a:lvl2pPr algn="l">
              <a:defRPr lang="en-US" sz="1200" dirty="0"/>
            </a:lvl2pPr>
            <a:lvl3pPr algn="l">
              <a:defRPr lang="en-US" sz="1100" dirty="0"/>
            </a:lvl3pPr>
            <a:lvl4pPr algn="l">
              <a:defRPr lang="en-US" sz="1100" dirty="0"/>
            </a:lvl4pPr>
            <a:lvl5pPr algn="l">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84939F-6F9C-70EE-6D61-2C3BD74D9BE1}"/>
              </a:ext>
            </a:extLst>
          </p:cNvPr>
          <p:cNvSpPr>
            <a:spLocks noGrp="1"/>
          </p:cNvSpPr>
          <p:nvPr>
            <p:ph sz="half" idx="2"/>
          </p:nvPr>
        </p:nvSpPr>
        <p:spPr>
          <a:xfrm>
            <a:off x="6291071" y="1139251"/>
            <a:ext cx="5522976" cy="509320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B07FEDA-BF43-378D-B294-042AC3C1972D}"/>
              </a:ext>
            </a:extLst>
          </p:cNvPr>
          <p:cNvSpPr>
            <a:spLocks noGrp="1"/>
          </p:cNvSpPr>
          <p:nvPr>
            <p:ph type="ftr" sz="quarter" idx="11"/>
          </p:nvPr>
        </p:nvSpPr>
        <p:spPr/>
        <p:txBody>
          <a:bodyPr/>
          <a:lstStyle/>
          <a:p>
            <a:r>
              <a:rPr lang="en-US"/>
              <a:t>@2024 Energeia Pty Ltd. All Rights Reserved.</a:t>
            </a:r>
            <a:endParaRPr lang="en-AU"/>
          </a:p>
        </p:txBody>
      </p:sp>
      <p:sp>
        <p:nvSpPr>
          <p:cNvPr id="7" name="Slide Number Placeholder 6">
            <a:extLst>
              <a:ext uri="{FF2B5EF4-FFF2-40B4-BE49-F238E27FC236}">
                <a16:creationId xmlns:a16="http://schemas.microsoft.com/office/drawing/2014/main" id="{920F1758-EA52-AA88-9587-8C0EF71542EC}"/>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2" name="Title 1">
            <a:extLst>
              <a:ext uri="{FF2B5EF4-FFF2-40B4-BE49-F238E27FC236}">
                <a16:creationId xmlns:a16="http://schemas.microsoft.com/office/drawing/2014/main" id="{8396ACA6-F46F-ABAC-1E5D-3485BAC99CD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01225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ide-by-side: with R Header">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15" name="Title 14">
            <a:extLst>
              <a:ext uri="{FF2B5EF4-FFF2-40B4-BE49-F238E27FC236}">
                <a16:creationId xmlns:a16="http://schemas.microsoft.com/office/drawing/2014/main" id="{CB572741-F3A2-B1CD-FD42-EEE2EA0B8094}"/>
              </a:ext>
            </a:extLst>
          </p:cNvPr>
          <p:cNvSpPr>
            <a:spLocks noGrp="1"/>
          </p:cNvSpPr>
          <p:nvPr>
            <p:ph type="title"/>
          </p:nvPr>
        </p:nvSpPr>
        <p:spPr/>
        <p:txBody>
          <a:bodyPr tIns="91440" bIns="91440"/>
          <a:lstStyle/>
          <a:p>
            <a:r>
              <a:rPr lang="en-US"/>
              <a:t>Click to edit Master title style</a:t>
            </a:r>
          </a:p>
        </p:txBody>
      </p:sp>
      <p:sp>
        <p:nvSpPr>
          <p:cNvPr id="3" name="Content Placeholder 5">
            <a:extLst>
              <a:ext uri="{FF2B5EF4-FFF2-40B4-BE49-F238E27FC236}">
                <a16:creationId xmlns:a16="http://schemas.microsoft.com/office/drawing/2014/main" id="{20EA9F8E-CD0F-042E-0A62-1D7F9F0BEBA3}"/>
              </a:ext>
            </a:extLst>
          </p:cNvPr>
          <p:cNvSpPr>
            <a:spLocks noGrp="1"/>
          </p:cNvSpPr>
          <p:nvPr>
            <p:ph sz="quarter" idx="4"/>
          </p:nvPr>
        </p:nvSpPr>
        <p:spPr>
          <a:xfrm>
            <a:off x="6291072" y="1435608"/>
            <a:ext cx="5522976" cy="4544568"/>
          </a:xfrm>
        </p:spPr>
        <p:txBody>
          <a:bodyPr vert="horz" lIns="91440" tIns="91440" rIns="91440" bIns="91440" rtlCol="0">
            <a:noAutofit/>
          </a:bodyPr>
          <a:lstStyle>
            <a:lvl1pPr>
              <a:defRPr lang="en-US" dirty="0"/>
            </a:lvl1pPr>
            <a:lvl2pPr>
              <a:defRPr lang="en-US" sz="1200" dirty="0"/>
            </a:lvl2pPr>
            <a:lvl3pPr>
              <a:defRPr lang="en-US" sz="1100" dirty="0"/>
            </a:lvl3pPr>
            <a:lvl4pPr>
              <a:defRPr lang="en-US" sz="1100" dirty="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E944ABB3-D902-4E29-07C6-C6D9242C594E}"/>
              </a:ext>
            </a:extLst>
          </p:cNvPr>
          <p:cNvSpPr>
            <a:spLocks noGrp="1"/>
          </p:cNvSpPr>
          <p:nvPr>
            <p:ph type="body" idx="23"/>
          </p:nvPr>
        </p:nvSpPr>
        <p:spPr>
          <a:xfrm>
            <a:off x="6291072" y="1143000"/>
            <a:ext cx="5522976" cy="274320"/>
          </a:xfrm>
          <a:solidFill>
            <a:schemeClr val="tx2"/>
          </a:solidFill>
          <a:ln>
            <a:solidFill>
              <a:schemeClr val="tx2"/>
            </a:solidFill>
          </a:ln>
        </p:spPr>
        <p:txBody>
          <a:bodyPr tIns="91440" bIns="91440" anchor="ctr">
            <a:noAutofit/>
          </a:bodyPr>
          <a:lstStyle>
            <a:lvl1pPr marL="0" indent="0" algn="ctr">
              <a:buNone/>
              <a:defRPr lang="en-US" sz="1600" b="1"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12">
            <a:extLst>
              <a:ext uri="{FF2B5EF4-FFF2-40B4-BE49-F238E27FC236}">
                <a16:creationId xmlns:a16="http://schemas.microsoft.com/office/drawing/2014/main" id="{4DF599C6-10E0-CA7C-6455-CCF0D8411F47}"/>
              </a:ext>
            </a:extLst>
          </p:cNvPr>
          <p:cNvSpPr>
            <a:spLocks noGrp="1"/>
          </p:cNvSpPr>
          <p:nvPr>
            <p:ph type="body" sz="quarter" idx="24"/>
          </p:nvPr>
        </p:nvSpPr>
        <p:spPr>
          <a:xfrm>
            <a:off x="6291072" y="5998464"/>
            <a:ext cx="5522976" cy="228600"/>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0" name="Content Placeholder 2">
            <a:extLst>
              <a:ext uri="{FF2B5EF4-FFF2-40B4-BE49-F238E27FC236}">
                <a16:creationId xmlns:a16="http://schemas.microsoft.com/office/drawing/2014/main" id="{49A332DD-6C51-5EF6-CBE7-14635ED2E4C3}"/>
              </a:ext>
            </a:extLst>
          </p:cNvPr>
          <p:cNvSpPr>
            <a:spLocks noGrp="1"/>
          </p:cNvSpPr>
          <p:nvPr>
            <p:ph sz="half" idx="1"/>
          </p:nvPr>
        </p:nvSpPr>
        <p:spPr>
          <a:xfrm>
            <a:off x="384048" y="1143000"/>
            <a:ext cx="5522976" cy="5093208"/>
          </a:xfrm>
        </p:spPr>
        <p:txBody>
          <a:bodyPr vert="horz" lIns="91440" tIns="91440" rIns="91440" bIns="91440" rtlCol="0">
            <a:noAutofit/>
          </a:bodyPr>
          <a:lstStyle>
            <a:lvl1pPr>
              <a:defRPr lang="en-US" dirty="0"/>
            </a:lvl1pPr>
            <a:lvl2pPr>
              <a:defRPr lang="en-US" sz="1200" dirty="0"/>
            </a:lvl2pPr>
            <a:lvl3pPr>
              <a:defRPr lang="en-US" sz="1100" dirty="0"/>
            </a:lvl3pPr>
            <a:lvl4pPr>
              <a:defRPr lang="en-US" sz="1100" dirty="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315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3 Horizontal: with L Header">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AA82EA-8A40-5C28-9053-9607C96A7994}"/>
              </a:ext>
            </a:extLst>
          </p:cNvPr>
          <p:cNvSpPr>
            <a:spLocks noGrp="1"/>
          </p:cNvSpPr>
          <p:nvPr>
            <p:ph sz="half" idx="2"/>
          </p:nvPr>
        </p:nvSpPr>
        <p:spPr>
          <a:xfrm>
            <a:off x="384047" y="1435608"/>
            <a:ext cx="7635240" cy="454456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A827811-BEE7-B766-715F-1486576B5624}"/>
              </a:ext>
            </a:extLst>
          </p:cNvPr>
          <p:cNvSpPr>
            <a:spLocks noGrp="1"/>
          </p:cNvSpPr>
          <p:nvPr>
            <p:ph sz="quarter" idx="4"/>
          </p:nvPr>
        </p:nvSpPr>
        <p:spPr>
          <a:xfrm>
            <a:off x="8037576" y="1143000"/>
            <a:ext cx="3822191" cy="5093208"/>
          </a:xfrm>
        </p:spPr>
        <p:txBody>
          <a:bodyPr vert="horz" lIns="91440" tIns="91440" rIns="91440" bIns="91440" rtlCol="0">
            <a:noAutofit/>
          </a:bodyPr>
          <a:lstStyle>
            <a:lvl1pPr>
              <a:defRPr lang="en-US" dirty="0"/>
            </a:lvl1pPr>
            <a:lvl2pPr>
              <a:defRPr lang="en-US" sz="1200" dirty="0"/>
            </a:lvl2pPr>
            <a:lvl3pPr>
              <a:defRPr lang="en-US" sz="1100" dirty="0"/>
            </a:lvl3pPr>
            <a:lvl4pPr>
              <a:defRPr lang="en-US" sz="1100" dirty="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15" name="Title 14">
            <a:extLst>
              <a:ext uri="{FF2B5EF4-FFF2-40B4-BE49-F238E27FC236}">
                <a16:creationId xmlns:a16="http://schemas.microsoft.com/office/drawing/2014/main" id="{CB572741-F3A2-B1CD-FD42-EEE2EA0B8094}"/>
              </a:ext>
            </a:extLst>
          </p:cNvPr>
          <p:cNvSpPr>
            <a:spLocks noGrp="1"/>
          </p:cNvSpPr>
          <p:nvPr>
            <p:ph type="title"/>
          </p:nvPr>
        </p:nvSpPr>
        <p:spPr/>
        <p:txBody>
          <a:bodyPr tIns="91440" bIns="91440"/>
          <a:lstStyle/>
          <a:p>
            <a:r>
              <a:rPr lang="en-US"/>
              <a:t>Click to edit Master title style</a:t>
            </a:r>
          </a:p>
        </p:txBody>
      </p:sp>
      <p:sp>
        <p:nvSpPr>
          <p:cNvPr id="2" name="Text Placeholder 2">
            <a:extLst>
              <a:ext uri="{FF2B5EF4-FFF2-40B4-BE49-F238E27FC236}">
                <a16:creationId xmlns:a16="http://schemas.microsoft.com/office/drawing/2014/main" id="{9D9569FE-EF27-2677-60ED-65D4D9205CC1}"/>
              </a:ext>
            </a:extLst>
          </p:cNvPr>
          <p:cNvSpPr>
            <a:spLocks noGrp="1"/>
          </p:cNvSpPr>
          <p:nvPr>
            <p:ph type="body" idx="1"/>
          </p:nvPr>
        </p:nvSpPr>
        <p:spPr>
          <a:xfrm>
            <a:off x="384048" y="1143000"/>
            <a:ext cx="7635240" cy="274320"/>
          </a:xfrm>
          <a:solidFill>
            <a:schemeClr val="tx2"/>
          </a:solidFill>
          <a:ln>
            <a:solidFill>
              <a:schemeClr val="tx2"/>
            </a:solidFill>
          </a:ln>
        </p:spPr>
        <p:txBody>
          <a:bodyPr lIns="91440"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12">
            <a:extLst>
              <a:ext uri="{FF2B5EF4-FFF2-40B4-BE49-F238E27FC236}">
                <a16:creationId xmlns:a16="http://schemas.microsoft.com/office/drawing/2014/main" id="{4297B6CE-C580-AB92-2A36-AA6BA2B4C5D2}"/>
              </a:ext>
            </a:extLst>
          </p:cNvPr>
          <p:cNvSpPr>
            <a:spLocks noGrp="1"/>
          </p:cNvSpPr>
          <p:nvPr>
            <p:ph type="body" sz="quarter" idx="31"/>
          </p:nvPr>
        </p:nvSpPr>
        <p:spPr>
          <a:xfrm>
            <a:off x="384048" y="5998464"/>
            <a:ext cx="7635240"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Tree>
    <p:extLst>
      <p:ext uri="{BB962C8B-B14F-4D97-AF65-F5344CB8AC3E}">
        <p14:creationId xmlns:p14="http://schemas.microsoft.com/office/powerpoint/2010/main" val="32218116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3 Horizontal: with R Header">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AA82EA-8A40-5C28-9053-9607C96A7994}"/>
              </a:ext>
            </a:extLst>
          </p:cNvPr>
          <p:cNvSpPr>
            <a:spLocks noGrp="1"/>
          </p:cNvSpPr>
          <p:nvPr>
            <p:ph sz="half" idx="2"/>
          </p:nvPr>
        </p:nvSpPr>
        <p:spPr>
          <a:xfrm>
            <a:off x="4224528" y="1435608"/>
            <a:ext cx="7635240" cy="454456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A827811-BEE7-B766-715F-1486576B5624}"/>
              </a:ext>
            </a:extLst>
          </p:cNvPr>
          <p:cNvSpPr>
            <a:spLocks noGrp="1"/>
          </p:cNvSpPr>
          <p:nvPr>
            <p:ph sz="quarter" idx="4"/>
          </p:nvPr>
        </p:nvSpPr>
        <p:spPr>
          <a:xfrm>
            <a:off x="384047" y="1143000"/>
            <a:ext cx="3822191" cy="5084064"/>
          </a:xfrm>
        </p:spPr>
        <p:txBody>
          <a:bodyPr vert="horz" lIns="91440" tIns="91440" rIns="91440" bIns="91440" rtlCol="0">
            <a:noAutofit/>
          </a:bodyPr>
          <a:lstStyle>
            <a:lvl1pPr>
              <a:defRPr lang="en-US" dirty="0"/>
            </a:lvl1pPr>
            <a:lvl2pPr>
              <a:defRPr lang="en-US" sz="1200" dirty="0"/>
            </a:lvl2pPr>
            <a:lvl3pPr>
              <a:defRPr lang="en-US" sz="1100" dirty="0"/>
            </a:lvl3pPr>
            <a:lvl4pPr>
              <a:defRPr lang="en-US" sz="1100" dirty="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15" name="Title 14">
            <a:extLst>
              <a:ext uri="{FF2B5EF4-FFF2-40B4-BE49-F238E27FC236}">
                <a16:creationId xmlns:a16="http://schemas.microsoft.com/office/drawing/2014/main" id="{CB572741-F3A2-B1CD-FD42-EEE2EA0B8094}"/>
              </a:ext>
            </a:extLst>
          </p:cNvPr>
          <p:cNvSpPr>
            <a:spLocks noGrp="1"/>
          </p:cNvSpPr>
          <p:nvPr>
            <p:ph type="title"/>
          </p:nvPr>
        </p:nvSpPr>
        <p:spPr/>
        <p:txBody>
          <a:bodyPr tIns="91440" bIns="91440"/>
          <a:lstStyle/>
          <a:p>
            <a:r>
              <a:rPr lang="en-US"/>
              <a:t>Click to edit Master title style</a:t>
            </a:r>
          </a:p>
        </p:txBody>
      </p:sp>
      <p:sp>
        <p:nvSpPr>
          <p:cNvPr id="2" name="Text Placeholder 2">
            <a:extLst>
              <a:ext uri="{FF2B5EF4-FFF2-40B4-BE49-F238E27FC236}">
                <a16:creationId xmlns:a16="http://schemas.microsoft.com/office/drawing/2014/main" id="{9D9569FE-EF27-2677-60ED-65D4D9205CC1}"/>
              </a:ext>
            </a:extLst>
          </p:cNvPr>
          <p:cNvSpPr>
            <a:spLocks noGrp="1"/>
          </p:cNvSpPr>
          <p:nvPr>
            <p:ph type="body" idx="1"/>
          </p:nvPr>
        </p:nvSpPr>
        <p:spPr>
          <a:xfrm>
            <a:off x="4224528" y="1143000"/>
            <a:ext cx="7635240" cy="274320"/>
          </a:xfrm>
          <a:solidFill>
            <a:schemeClr val="tx2"/>
          </a:solidFill>
          <a:ln>
            <a:solidFill>
              <a:schemeClr val="tx2"/>
            </a:solidFill>
          </a:ln>
        </p:spPr>
        <p:txBody>
          <a:bodyPr lIns="91440"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12">
            <a:extLst>
              <a:ext uri="{FF2B5EF4-FFF2-40B4-BE49-F238E27FC236}">
                <a16:creationId xmlns:a16="http://schemas.microsoft.com/office/drawing/2014/main" id="{4297B6CE-C580-AB92-2A36-AA6BA2B4C5D2}"/>
              </a:ext>
            </a:extLst>
          </p:cNvPr>
          <p:cNvSpPr>
            <a:spLocks noGrp="1"/>
          </p:cNvSpPr>
          <p:nvPr>
            <p:ph type="body" sz="quarter" idx="31"/>
          </p:nvPr>
        </p:nvSpPr>
        <p:spPr>
          <a:xfrm>
            <a:off x="4224528" y="5998464"/>
            <a:ext cx="7635240"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Tree>
    <p:extLst>
      <p:ext uri="{BB962C8B-B14F-4D97-AF65-F5344CB8AC3E}">
        <p14:creationId xmlns:p14="http://schemas.microsoft.com/office/powerpoint/2010/main" val="3621609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3 Vertical Top and Sourc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743C13D-1112-AF70-2FCA-067C0A0973F2}"/>
              </a:ext>
            </a:extLst>
          </p:cNvPr>
          <p:cNvSpPr>
            <a:spLocks noGrp="1"/>
          </p:cNvSpPr>
          <p:nvPr>
            <p:ph idx="13"/>
          </p:nvPr>
        </p:nvSpPr>
        <p:spPr>
          <a:xfrm>
            <a:off x="384047" y="1145633"/>
            <a:ext cx="11474276" cy="3138574"/>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sz="1200"/>
            </a:lvl2pPr>
            <a:lvl3pPr marL="1143000" indent="-228600">
              <a:spcBef>
                <a:spcPts val="300"/>
              </a:spcBef>
              <a:spcAft>
                <a:spcPts val="300"/>
              </a:spcAft>
              <a:buFont typeface="Wingdings" pitchFamily="2" charset="2"/>
              <a:buChar char="§"/>
              <a:defRPr sz="1100"/>
            </a:lvl3pPr>
            <a:lvl4pPr marL="1600200" indent="-228600">
              <a:spcBef>
                <a:spcPts val="300"/>
              </a:spcBef>
              <a:spcAft>
                <a:spcPts val="300"/>
              </a:spcAft>
              <a:buFont typeface="Arial" panose="020B0604020202020204" pitchFamily="34" charset="0"/>
              <a:buChar char="•"/>
              <a:defRPr sz="1100"/>
            </a:lvl4pPr>
            <a:lvl5pPr marL="2057400" indent="-228600">
              <a:spcBef>
                <a:spcPts val="300"/>
              </a:spcBef>
              <a:spcAft>
                <a:spcPts val="300"/>
              </a:spcAft>
              <a:buFont typeface="Courier New" panose="02070309020205020404" pitchFamily="49" charset="0"/>
              <a:buChar char="o"/>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7" y="4517135"/>
            <a:ext cx="11474276" cy="1682496"/>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sz="1200"/>
            </a:lvl2pPr>
            <a:lvl3pPr marL="1143000" indent="-228600">
              <a:spcBef>
                <a:spcPts val="300"/>
              </a:spcBef>
              <a:spcAft>
                <a:spcPts val="300"/>
              </a:spcAft>
              <a:buFont typeface="Wingdings" pitchFamily="2" charset="2"/>
              <a:buChar char="§"/>
              <a:defRPr sz="1100"/>
            </a:lvl3pPr>
            <a:lvl4pPr marL="1600200" indent="-228600">
              <a:spcBef>
                <a:spcPts val="300"/>
              </a:spcBef>
              <a:spcAft>
                <a:spcPts val="300"/>
              </a:spcAft>
              <a:buFont typeface="Arial" panose="020B0604020202020204" pitchFamily="34" charset="0"/>
              <a:buChar char="•"/>
              <a:defRPr sz="1100"/>
            </a:lvl4pPr>
            <a:lvl5pPr marL="2057400" indent="-228600">
              <a:spcBef>
                <a:spcPts val="300"/>
              </a:spcBef>
              <a:spcAft>
                <a:spcPts val="300"/>
              </a:spcAft>
              <a:buFont typeface="Courier New" panose="02070309020205020404" pitchFamily="49" charset="0"/>
              <a:buChar char="o"/>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4" name="Title 3">
            <a:extLst>
              <a:ext uri="{FF2B5EF4-FFF2-40B4-BE49-F238E27FC236}">
                <a16:creationId xmlns:a16="http://schemas.microsoft.com/office/drawing/2014/main" id="{5FBB5047-1E2A-E4E6-ACFD-40B4F843C63F}"/>
              </a:ext>
            </a:extLst>
          </p:cNvPr>
          <p:cNvSpPr>
            <a:spLocks noGrp="1"/>
          </p:cNvSpPr>
          <p:nvPr>
            <p:ph type="title"/>
          </p:nvPr>
        </p:nvSpPr>
        <p:spPr/>
        <p:txBody>
          <a:bodyPr/>
          <a:lstStyle/>
          <a:p>
            <a:r>
              <a:rPr lang="en-US"/>
              <a:t>Click to edit Master title style</a:t>
            </a:r>
          </a:p>
        </p:txBody>
      </p:sp>
      <p:sp>
        <p:nvSpPr>
          <p:cNvPr id="2" name="Text Placeholder 12">
            <a:extLst>
              <a:ext uri="{FF2B5EF4-FFF2-40B4-BE49-F238E27FC236}">
                <a16:creationId xmlns:a16="http://schemas.microsoft.com/office/drawing/2014/main" id="{A6A8A41A-570D-2BBB-2EA8-DBE330BECB6C}"/>
              </a:ext>
            </a:extLst>
          </p:cNvPr>
          <p:cNvSpPr>
            <a:spLocks noGrp="1"/>
          </p:cNvSpPr>
          <p:nvPr>
            <p:ph type="body" sz="quarter" idx="31"/>
          </p:nvPr>
        </p:nvSpPr>
        <p:spPr>
          <a:xfrm>
            <a:off x="384047" y="4284207"/>
            <a:ext cx="11474276" cy="217274"/>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Tree>
    <p:extLst>
      <p:ext uri="{BB962C8B-B14F-4D97-AF65-F5344CB8AC3E}">
        <p14:creationId xmlns:p14="http://schemas.microsoft.com/office/powerpoint/2010/main" val="10175297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2/3 Vertical Top">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743C13D-1112-AF70-2FCA-067C0A0973F2}"/>
              </a:ext>
            </a:extLst>
          </p:cNvPr>
          <p:cNvSpPr>
            <a:spLocks noGrp="1"/>
          </p:cNvSpPr>
          <p:nvPr>
            <p:ph idx="13"/>
          </p:nvPr>
        </p:nvSpPr>
        <p:spPr>
          <a:xfrm>
            <a:off x="384047" y="1145633"/>
            <a:ext cx="11474276" cy="3355848"/>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sz="1200"/>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7" y="4517135"/>
            <a:ext cx="11474276" cy="1682496"/>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smtClean="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4" name="Title 3">
            <a:extLst>
              <a:ext uri="{FF2B5EF4-FFF2-40B4-BE49-F238E27FC236}">
                <a16:creationId xmlns:a16="http://schemas.microsoft.com/office/drawing/2014/main" id="{5FBB5047-1E2A-E4E6-ACFD-40B4F843C63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50991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3 Vertical Bottom and Sourc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743C13D-1112-AF70-2FCA-067C0A0973F2}"/>
              </a:ext>
            </a:extLst>
          </p:cNvPr>
          <p:cNvSpPr>
            <a:spLocks noGrp="1"/>
          </p:cNvSpPr>
          <p:nvPr>
            <p:ph idx="13"/>
          </p:nvPr>
        </p:nvSpPr>
        <p:spPr>
          <a:xfrm>
            <a:off x="384047" y="3096938"/>
            <a:ext cx="11474276" cy="3102693"/>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7" y="1141061"/>
            <a:ext cx="11474276" cy="1682496"/>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4" name="Title 3">
            <a:extLst>
              <a:ext uri="{FF2B5EF4-FFF2-40B4-BE49-F238E27FC236}">
                <a16:creationId xmlns:a16="http://schemas.microsoft.com/office/drawing/2014/main" id="{5FBB5047-1E2A-E4E6-ACFD-40B4F843C63F}"/>
              </a:ext>
            </a:extLst>
          </p:cNvPr>
          <p:cNvSpPr>
            <a:spLocks noGrp="1"/>
          </p:cNvSpPr>
          <p:nvPr>
            <p:ph type="title"/>
          </p:nvPr>
        </p:nvSpPr>
        <p:spPr/>
        <p:txBody>
          <a:bodyPr/>
          <a:lstStyle/>
          <a:p>
            <a:r>
              <a:rPr lang="en-US"/>
              <a:t>Click to edit Master title style</a:t>
            </a:r>
          </a:p>
        </p:txBody>
      </p:sp>
      <p:sp>
        <p:nvSpPr>
          <p:cNvPr id="2" name="Text Placeholder 12">
            <a:extLst>
              <a:ext uri="{FF2B5EF4-FFF2-40B4-BE49-F238E27FC236}">
                <a16:creationId xmlns:a16="http://schemas.microsoft.com/office/drawing/2014/main" id="{9BE8D74C-CC04-888A-0E9A-79A7098F60EE}"/>
              </a:ext>
            </a:extLst>
          </p:cNvPr>
          <p:cNvSpPr>
            <a:spLocks noGrp="1"/>
          </p:cNvSpPr>
          <p:nvPr>
            <p:ph type="body" sz="quarter" idx="31"/>
          </p:nvPr>
        </p:nvSpPr>
        <p:spPr>
          <a:xfrm>
            <a:off x="384047" y="2843784"/>
            <a:ext cx="11475720"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Tree>
    <p:extLst>
      <p:ext uri="{BB962C8B-B14F-4D97-AF65-F5344CB8AC3E}">
        <p14:creationId xmlns:p14="http://schemas.microsoft.com/office/powerpoint/2010/main" val="23420065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2/3 Vertical Bottom">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743C13D-1112-AF70-2FCA-067C0A0973F2}"/>
              </a:ext>
            </a:extLst>
          </p:cNvPr>
          <p:cNvSpPr>
            <a:spLocks noGrp="1"/>
          </p:cNvSpPr>
          <p:nvPr>
            <p:ph idx="13"/>
          </p:nvPr>
        </p:nvSpPr>
        <p:spPr>
          <a:xfrm>
            <a:off x="384047" y="2843784"/>
            <a:ext cx="11474276" cy="3355848"/>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7" y="1141061"/>
            <a:ext cx="11474276" cy="1682496"/>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4" name="Title 3">
            <a:extLst>
              <a:ext uri="{FF2B5EF4-FFF2-40B4-BE49-F238E27FC236}">
                <a16:creationId xmlns:a16="http://schemas.microsoft.com/office/drawing/2014/main" id="{5FBB5047-1E2A-E4E6-ACFD-40B4F843C63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60459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2 Vertical and Sourc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8" y="3675888"/>
            <a:ext cx="11474276" cy="2514600"/>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4" name="Title 3">
            <a:extLst>
              <a:ext uri="{FF2B5EF4-FFF2-40B4-BE49-F238E27FC236}">
                <a16:creationId xmlns:a16="http://schemas.microsoft.com/office/drawing/2014/main" id="{5FBB5047-1E2A-E4E6-ACFD-40B4F843C63F}"/>
              </a:ext>
            </a:extLst>
          </p:cNvPr>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B743C13D-1112-AF70-2FCA-067C0A0973F2}"/>
              </a:ext>
            </a:extLst>
          </p:cNvPr>
          <p:cNvSpPr>
            <a:spLocks noGrp="1"/>
          </p:cNvSpPr>
          <p:nvPr>
            <p:ph idx="13"/>
          </p:nvPr>
        </p:nvSpPr>
        <p:spPr>
          <a:xfrm>
            <a:off x="384048" y="1145633"/>
            <a:ext cx="11474276" cy="2280734"/>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2">
            <a:extLst>
              <a:ext uri="{FF2B5EF4-FFF2-40B4-BE49-F238E27FC236}">
                <a16:creationId xmlns:a16="http://schemas.microsoft.com/office/drawing/2014/main" id="{6B070B1D-E02F-6CAF-D374-BCCB7305CA1A}"/>
              </a:ext>
            </a:extLst>
          </p:cNvPr>
          <p:cNvSpPr>
            <a:spLocks noGrp="1"/>
          </p:cNvSpPr>
          <p:nvPr>
            <p:ph type="body" sz="quarter" idx="31"/>
          </p:nvPr>
        </p:nvSpPr>
        <p:spPr>
          <a:xfrm>
            <a:off x="384049" y="3431633"/>
            <a:ext cx="11474275" cy="228600"/>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Tree>
    <p:extLst>
      <p:ext uri="{BB962C8B-B14F-4D97-AF65-F5344CB8AC3E}">
        <p14:creationId xmlns:p14="http://schemas.microsoft.com/office/powerpoint/2010/main" val="20939307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1/2 Vert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17F19-0C63-8BEA-E7B3-359FF460791A}"/>
              </a:ext>
            </a:extLst>
          </p:cNvPr>
          <p:cNvSpPr>
            <a:spLocks noGrp="1"/>
          </p:cNvSpPr>
          <p:nvPr>
            <p:ph idx="1"/>
          </p:nvPr>
        </p:nvSpPr>
        <p:spPr>
          <a:xfrm>
            <a:off x="384048" y="3675888"/>
            <a:ext cx="11474276" cy="2514600"/>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4C4378B-DDA5-38A8-469C-E80C6EA902F9}"/>
              </a:ext>
            </a:extLst>
          </p:cNvPr>
          <p:cNvSpPr>
            <a:spLocks noGrp="1"/>
          </p:cNvSpPr>
          <p:nvPr>
            <p:ph type="ftr" sz="quarter" idx="11"/>
          </p:nvPr>
        </p:nvSpPr>
        <p:spPr/>
        <p:txBody>
          <a:bodyPr/>
          <a:lstStyle/>
          <a:p>
            <a:r>
              <a:rPr lang="en-US"/>
              <a:t>©2024 Energeia Pty Ltd. All Rights Reserved.</a:t>
            </a:r>
          </a:p>
        </p:txBody>
      </p:sp>
      <p:sp>
        <p:nvSpPr>
          <p:cNvPr id="6" name="Slide Number Placeholder 5">
            <a:extLst>
              <a:ext uri="{FF2B5EF4-FFF2-40B4-BE49-F238E27FC236}">
                <a16:creationId xmlns:a16="http://schemas.microsoft.com/office/drawing/2014/main" id="{B35AD222-62F3-9EEF-8F9A-E8263C1FA14F}"/>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4" name="Title 3">
            <a:extLst>
              <a:ext uri="{FF2B5EF4-FFF2-40B4-BE49-F238E27FC236}">
                <a16:creationId xmlns:a16="http://schemas.microsoft.com/office/drawing/2014/main" id="{5FBB5047-1E2A-E4E6-ACFD-40B4F843C63F}"/>
              </a:ext>
            </a:extLst>
          </p:cNvPr>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B743C13D-1112-AF70-2FCA-067C0A0973F2}"/>
              </a:ext>
            </a:extLst>
          </p:cNvPr>
          <p:cNvSpPr>
            <a:spLocks noGrp="1"/>
          </p:cNvSpPr>
          <p:nvPr>
            <p:ph idx="13"/>
          </p:nvPr>
        </p:nvSpPr>
        <p:spPr>
          <a:xfrm>
            <a:off x="384048" y="1145633"/>
            <a:ext cx="11474276" cy="2514600"/>
          </a:xfrm>
        </p:spPr>
        <p:txBody>
          <a:bodyPr/>
          <a:lstStyle>
            <a:lvl1pPr marL="228600" indent="-228600">
              <a:spcBef>
                <a:spcPts val="600"/>
              </a:spcBef>
              <a:buSzPct val="110000"/>
              <a:buFont typeface="Arial" panose="020B0604020202020204" pitchFamily="34" charset="0"/>
              <a:buChar char="•"/>
              <a:defRPr/>
            </a:lvl1pPr>
            <a:lvl2pPr marL="685800" indent="-228600">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Courier New" panose="02070309020205020404" pitchFamily="49" charset="0"/>
              <a:buChar char="o"/>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65353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3 Horizontal: R No Head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0C9D0-0414-3364-23BB-45EB24DA11C4}"/>
              </a:ext>
            </a:extLst>
          </p:cNvPr>
          <p:cNvSpPr>
            <a:spLocks noGrp="1"/>
          </p:cNvSpPr>
          <p:nvPr>
            <p:ph sz="half" idx="1"/>
          </p:nvPr>
        </p:nvSpPr>
        <p:spPr>
          <a:xfrm>
            <a:off x="384048" y="1143000"/>
            <a:ext cx="7635240" cy="5093208"/>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84939F-6F9C-70EE-6D61-2C3BD74D9BE1}"/>
              </a:ext>
            </a:extLst>
          </p:cNvPr>
          <p:cNvSpPr>
            <a:spLocks noGrp="1"/>
          </p:cNvSpPr>
          <p:nvPr>
            <p:ph sz="half" idx="2"/>
          </p:nvPr>
        </p:nvSpPr>
        <p:spPr>
          <a:xfrm>
            <a:off x="8037577" y="1143000"/>
            <a:ext cx="3822191" cy="5093208"/>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B07FEDA-BF43-378D-B294-042AC3C1972D}"/>
              </a:ext>
            </a:extLst>
          </p:cNvPr>
          <p:cNvSpPr>
            <a:spLocks noGrp="1"/>
          </p:cNvSpPr>
          <p:nvPr>
            <p:ph type="ftr" sz="quarter" idx="11"/>
          </p:nvPr>
        </p:nvSpPr>
        <p:spPr/>
        <p:txBody>
          <a:bodyPr/>
          <a:lstStyle/>
          <a:p>
            <a:r>
              <a:rPr lang="en-US"/>
              <a:t>©2024 Energeia Pty Ltd. All Rights Reserved.</a:t>
            </a:r>
          </a:p>
        </p:txBody>
      </p:sp>
      <p:sp>
        <p:nvSpPr>
          <p:cNvPr id="7" name="Slide Number Placeholder 6">
            <a:extLst>
              <a:ext uri="{FF2B5EF4-FFF2-40B4-BE49-F238E27FC236}">
                <a16:creationId xmlns:a16="http://schemas.microsoft.com/office/drawing/2014/main" id="{920F1758-EA52-AA88-9587-8C0EF71542EC}"/>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2" name="Title 1">
            <a:extLst>
              <a:ext uri="{FF2B5EF4-FFF2-40B4-BE49-F238E27FC236}">
                <a16:creationId xmlns:a16="http://schemas.microsoft.com/office/drawing/2014/main" id="{8396ACA6-F46F-ABAC-1E5D-3485BAC99CD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510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by-side: with Header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AA82EA-8A40-5C28-9053-9607C96A7994}"/>
              </a:ext>
            </a:extLst>
          </p:cNvPr>
          <p:cNvSpPr>
            <a:spLocks noGrp="1"/>
          </p:cNvSpPr>
          <p:nvPr>
            <p:ph sz="half" idx="2"/>
          </p:nvPr>
        </p:nvSpPr>
        <p:spPr>
          <a:xfrm>
            <a:off x="384047" y="1435608"/>
            <a:ext cx="5522976" cy="454456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A827811-BEE7-B766-715F-1486576B5624}"/>
              </a:ext>
            </a:extLst>
          </p:cNvPr>
          <p:cNvSpPr>
            <a:spLocks noGrp="1"/>
          </p:cNvSpPr>
          <p:nvPr>
            <p:ph sz="quarter" idx="4"/>
          </p:nvPr>
        </p:nvSpPr>
        <p:spPr>
          <a:xfrm>
            <a:off x="6291072" y="1435608"/>
            <a:ext cx="5522976" cy="4544568"/>
          </a:xfrm>
        </p:spPr>
        <p:txBody>
          <a:bodyPr vert="horz" lIns="91440" tIns="91440" rIns="91440" bIns="91440" rtlCol="0">
            <a:noAutofit/>
          </a:bodyPr>
          <a:lstStyle>
            <a:lvl1pPr>
              <a:defRPr lang="en-US" dirty="0"/>
            </a:lvl1pPr>
            <a:lvl2pPr>
              <a:defRPr lang="en-US" sz="1200" dirty="0"/>
            </a:lvl2pPr>
            <a:lvl3pPr>
              <a:defRPr lang="en-US" sz="1100" dirty="0"/>
            </a:lvl3pPr>
            <a:lvl4pPr>
              <a:defRPr lang="en-US" sz="1100" dirty="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13" name="Text Placeholder 12">
            <a:extLst>
              <a:ext uri="{FF2B5EF4-FFF2-40B4-BE49-F238E27FC236}">
                <a16:creationId xmlns:a16="http://schemas.microsoft.com/office/drawing/2014/main" id="{7D24E3E4-1807-2EAD-D21B-9F963231F320}"/>
              </a:ext>
            </a:extLst>
          </p:cNvPr>
          <p:cNvSpPr>
            <a:spLocks noGrp="1"/>
          </p:cNvSpPr>
          <p:nvPr>
            <p:ph type="body" sz="quarter" idx="13"/>
          </p:nvPr>
        </p:nvSpPr>
        <p:spPr>
          <a:xfrm>
            <a:off x="384048" y="5998464"/>
            <a:ext cx="5522976" cy="231226"/>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0" name="Text Placeholder 2">
            <a:extLst>
              <a:ext uri="{FF2B5EF4-FFF2-40B4-BE49-F238E27FC236}">
                <a16:creationId xmlns:a16="http://schemas.microsoft.com/office/drawing/2014/main" id="{63E26EAD-1DA9-F342-2D1E-6E2EFCDBA67A}"/>
              </a:ext>
            </a:extLst>
          </p:cNvPr>
          <p:cNvSpPr>
            <a:spLocks noGrp="1"/>
          </p:cNvSpPr>
          <p:nvPr>
            <p:ph type="body" idx="23"/>
          </p:nvPr>
        </p:nvSpPr>
        <p:spPr>
          <a:xfrm>
            <a:off x="6291072" y="1143000"/>
            <a:ext cx="5522976" cy="274320"/>
          </a:xfrm>
          <a:solidFill>
            <a:schemeClr val="tx2"/>
          </a:solidFill>
          <a:ln>
            <a:solidFill>
              <a:schemeClr val="tx2"/>
            </a:solidFill>
          </a:ln>
        </p:spPr>
        <p:txBody>
          <a:bodyPr tIns="91440" bIns="91440" anchor="ctr">
            <a:noAutofit/>
          </a:bodyPr>
          <a:lstStyle>
            <a:lvl1pPr marL="0" indent="0" algn="ctr">
              <a:buNone/>
              <a:defRPr lang="en-US" sz="1600" b="1"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itle 14">
            <a:extLst>
              <a:ext uri="{FF2B5EF4-FFF2-40B4-BE49-F238E27FC236}">
                <a16:creationId xmlns:a16="http://schemas.microsoft.com/office/drawing/2014/main" id="{CB572741-F3A2-B1CD-FD42-EEE2EA0B8094}"/>
              </a:ext>
            </a:extLst>
          </p:cNvPr>
          <p:cNvSpPr>
            <a:spLocks noGrp="1"/>
          </p:cNvSpPr>
          <p:nvPr>
            <p:ph type="title"/>
          </p:nvPr>
        </p:nvSpPr>
        <p:spPr/>
        <p:txBody>
          <a:bodyPr tIns="91440" bIns="91440"/>
          <a:lstStyle/>
          <a:p>
            <a:r>
              <a:rPr lang="en-US"/>
              <a:t>Click to edit Master title style</a:t>
            </a:r>
          </a:p>
        </p:txBody>
      </p:sp>
      <p:sp>
        <p:nvSpPr>
          <p:cNvPr id="3" name="Text Placeholder 12">
            <a:extLst>
              <a:ext uri="{FF2B5EF4-FFF2-40B4-BE49-F238E27FC236}">
                <a16:creationId xmlns:a16="http://schemas.microsoft.com/office/drawing/2014/main" id="{7E2B20CE-35B7-27C7-1B80-D7A5FFD85ADE}"/>
              </a:ext>
            </a:extLst>
          </p:cNvPr>
          <p:cNvSpPr>
            <a:spLocks noGrp="1"/>
          </p:cNvSpPr>
          <p:nvPr>
            <p:ph type="body" sz="quarter" idx="24"/>
          </p:nvPr>
        </p:nvSpPr>
        <p:spPr>
          <a:xfrm>
            <a:off x="6291072" y="5998464"/>
            <a:ext cx="5522976" cy="228600"/>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 name="Text Placeholder 2">
            <a:extLst>
              <a:ext uri="{FF2B5EF4-FFF2-40B4-BE49-F238E27FC236}">
                <a16:creationId xmlns:a16="http://schemas.microsoft.com/office/drawing/2014/main" id="{9D9569FE-EF27-2677-60ED-65D4D9205CC1}"/>
              </a:ext>
            </a:extLst>
          </p:cNvPr>
          <p:cNvSpPr>
            <a:spLocks noGrp="1"/>
          </p:cNvSpPr>
          <p:nvPr>
            <p:ph type="body" idx="1"/>
          </p:nvPr>
        </p:nvSpPr>
        <p:spPr>
          <a:xfrm>
            <a:off x="384048" y="1143000"/>
            <a:ext cx="5522976" cy="274320"/>
          </a:xfrm>
          <a:solidFill>
            <a:schemeClr val="tx2"/>
          </a:solidFill>
          <a:ln>
            <a:solidFill>
              <a:schemeClr val="tx2"/>
            </a:solidFill>
          </a:ln>
        </p:spPr>
        <p:txBody>
          <a:bodyPr lIns="91440"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5965526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3 Horizontal: L No Head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0C9D0-0414-3364-23BB-45EB24DA11C4}"/>
              </a:ext>
            </a:extLst>
          </p:cNvPr>
          <p:cNvSpPr>
            <a:spLocks noGrp="1"/>
          </p:cNvSpPr>
          <p:nvPr>
            <p:ph sz="half" idx="1"/>
          </p:nvPr>
        </p:nvSpPr>
        <p:spPr>
          <a:xfrm>
            <a:off x="4223084" y="1143000"/>
            <a:ext cx="7635240" cy="5093208"/>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84939F-6F9C-70EE-6D61-2C3BD74D9BE1}"/>
              </a:ext>
            </a:extLst>
          </p:cNvPr>
          <p:cNvSpPr>
            <a:spLocks noGrp="1"/>
          </p:cNvSpPr>
          <p:nvPr>
            <p:ph sz="half" idx="2"/>
          </p:nvPr>
        </p:nvSpPr>
        <p:spPr>
          <a:xfrm>
            <a:off x="384047" y="1143000"/>
            <a:ext cx="3822191" cy="5093208"/>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smtClean="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smtClean="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B07FEDA-BF43-378D-B294-042AC3C1972D}"/>
              </a:ext>
            </a:extLst>
          </p:cNvPr>
          <p:cNvSpPr>
            <a:spLocks noGrp="1"/>
          </p:cNvSpPr>
          <p:nvPr>
            <p:ph type="ftr" sz="quarter" idx="11"/>
          </p:nvPr>
        </p:nvSpPr>
        <p:spPr/>
        <p:txBody>
          <a:bodyPr/>
          <a:lstStyle/>
          <a:p>
            <a:r>
              <a:rPr lang="en-US"/>
              <a:t>©2024 Energeia Pty Ltd. All Rights Reserved.</a:t>
            </a:r>
          </a:p>
        </p:txBody>
      </p:sp>
      <p:sp>
        <p:nvSpPr>
          <p:cNvPr id="7" name="Slide Number Placeholder 6">
            <a:extLst>
              <a:ext uri="{FF2B5EF4-FFF2-40B4-BE49-F238E27FC236}">
                <a16:creationId xmlns:a16="http://schemas.microsoft.com/office/drawing/2014/main" id="{920F1758-EA52-AA88-9587-8C0EF71542EC}"/>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2" name="Title 1">
            <a:extLst>
              <a:ext uri="{FF2B5EF4-FFF2-40B4-BE49-F238E27FC236}">
                <a16:creationId xmlns:a16="http://schemas.microsoft.com/office/drawing/2014/main" id="{8396ACA6-F46F-ABAC-1E5D-3485BAC99CD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27842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Up: Headers on Lef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2" name="Title 1">
            <a:extLst>
              <a:ext uri="{FF2B5EF4-FFF2-40B4-BE49-F238E27FC236}">
                <a16:creationId xmlns:a16="http://schemas.microsoft.com/office/drawing/2014/main" id="{BFBF331D-094A-0BB0-0B67-FB5187FFBF05}"/>
              </a:ext>
            </a:extLst>
          </p:cNvPr>
          <p:cNvSpPr>
            <a:spLocks noGrp="1"/>
          </p:cNvSpPr>
          <p:nvPr>
            <p:ph type="title"/>
          </p:nvPr>
        </p:nvSpPr>
        <p:spPr/>
        <p:txBody>
          <a:bodyPr tIns="91440" bIns="91440"/>
          <a:lstStyle/>
          <a:p>
            <a:r>
              <a:rPr lang="en-US"/>
              <a:t>Click to edit Master title style</a:t>
            </a:r>
          </a:p>
        </p:txBody>
      </p:sp>
      <p:sp>
        <p:nvSpPr>
          <p:cNvPr id="16" name="Text Placeholder 2">
            <a:extLst>
              <a:ext uri="{FF2B5EF4-FFF2-40B4-BE49-F238E27FC236}">
                <a16:creationId xmlns:a16="http://schemas.microsoft.com/office/drawing/2014/main" id="{EA72ACCB-01DB-1F3F-6C6E-DD1F60E1ACA5}"/>
              </a:ext>
            </a:extLst>
          </p:cNvPr>
          <p:cNvSpPr>
            <a:spLocks noGrp="1"/>
          </p:cNvSpPr>
          <p:nvPr>
            <p:ph type="body" idx="1"/>
          </p:nvPr>
        </p:nvSpPr>
        <p:spPr>
          <a:xfrm>
            <a:off x="384048"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9FF32171-31F3-110D-B9A2-362AFEB7D54D}"/>
              </a:ext>
            </a:extLst>
          </p:cNvPr>
          <p:cNvSpPr>
            <a:spLocks noGrp="1"/>
          </p:cNvSpPr>
          <p:nvPr>
            <p:ph type="body" idx="22"/>
          </p:nvPr>
        </p:nvSpPr>
        <p:spPr>
          <a:xfrm>
            <a:off x="384048" y="3694176"/>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12">
            <a:extLst>
              <a:ext uri="{FF2B5EF4-FFF2-40B4-BE49-F238E27FC236}">
                <a16:creationId xmlns:a16="http://schemas.microsoft.com/office/drawing/2014/main" id="{8251F1DE-1D37-B173-FAD2-52F3D6431AEB}"/>
              </a:ext>
            </a:extLst>
          </p:cNvPr>
          <p:cNvSpPr>
            <a:spLocks noGrp="1"/>
          </p:cNvSpPr>
          <p:nvPr>
            <p:ph type="body" sz="quarter" idx="31"/>
          </p:nvPr>
        </p:nvSpPr>
        <p:spPr>
          <a:xfrm>
            <a:off x="384048" y="5998464"/>
            <a:ext cx="5522976" cy="232928"/>
          </a:xfrm>
        </p:spPr>
        <p:txBody>
          <a:bodyPr lIns="91440" tIns="91440" rIns="91440" bIns="91440"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9" name="Text Placeholder 12">
            <a:extLst>
              <a:ext uri="{FF2B5EF4-FFF2-40B4-BE49-F238E27FC236}">
                <a16:creationId xmlns:a16="http://schemas.microsoft.com/office/drawing/2014/main" id="{A7DA2C77-FEE3-99DF-5256-2F9ABE16778E}"/>
              </a:ext>
            </a:extLst>
          </p:cNvPr>
          <p:cNvSpPr>
            <a:spLocks noGrp="1"/>
          </p:cNvSpPr>
          <p:nvPr>
            <p:ph type="body" sz="quarter" idx="29"/>
          </p:nvPr>
        </p:nvSpPr>
        <p:spPr>
          <a:xfrm>
            <a:off x="384048"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0" name="Content Placeholder 3">
            <a:extLst>
              <a:ext uri="{FF2B5EF4-FFF2-40B4-BE49-F238E27FC236}">
                <a16:creationId xmlns:a16="http://schemas.microsoft.com/office/drawing/2014/main" id="{3E4E9DBB-2830-6A9C-8D6B-D8D778052400}"/>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a:defRPr lang="en-US" sz="12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D6D8A235-ADEA-833E-AF87-4EE8BF92DB8F}"/>
              </a:ext>
            </a:extLst>
          </p:cNvPr>
          <p:cNvSpPr>
            <a:spLocks noGrp="1"/>
          </p:cNvSpPr>
          <p:nvPr>
            <p:ph sz="half" idx="32"/>
          </p:nvPr>
        </p:nvSpPr>
        <p:spPr>
          <a:xfrm>
            <a:off x="384048" y="3986784"/>
            <a:ext cx="5522976" cy="1993392"/>
          </a:xfrm>
        </p:spPr>
        <p:txBody>
          <a:bodyPr vert="horz" lIns="91440" tIns="91440" rIns="91440" bIns="91440" rtlCol="0">
            <a:noAutofit/>
          </a:bodyPr>
          <a:lstStyle>
            <a:lvl1pPr>
              <a:defRPr lang="en-US" dirty="0"/>
            </a:lvl1pPr>
            <a:lvl2pPr>
              <a:defRPr lang="en-US" sz="12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80D1A6DF-3B0F-B8AF-0A01-665B803E2C48}"/>
              </a:ext>
            </a:extLst>
          </p:cNvPr>
          <p:cNvSpPr>
            <a:spLocks noGrp="1"/>
          </p:cNvSpPr>
          <p:nvPr>
            <p:ph sz="half" idx="33"/>
          </p:nvPr>
        </p:nvSpPr>
        <p:spPr>
          <a:xfrm>
            <a:off x="6291071" y="1139251"/>
            <a:ext cx="5522976" cy="509320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6353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Up: Headers on Righ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17" name="Text Placeholder 2">
            <a:extLst>
              <a:ext uri="{FF2B5EF4-FFF2-40B4-BE49-F238E27FC236}">
                <a16:creationId xmlns:a16="http://schemas.microsoft.com/office/drawing/2014/main" id="{6684372A-F5C6-B5E7-18E6-17217217EEB1}"/>
              </a:ext>
            </a:extLst>
          </p:cNvPr>
          <p:cNvSpPr>
            <a:spLocks noGrp="1"/>
          </p:cNvSpPr>
          <p:nvPr>
            <p:ph type="body" idx="33"/>
          </p:nvPr>
        </p:nvSpPr>
        <p:spPr>
          <a:xfrm>
            <a:off x="6291072"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2">
            <a:extLst>
              <a:ext uri="{FF2B5EF4-FFF2-40B4-BE49-F238E27FC236}">
                <a16:creationId xmlns:a16="http://schemas.microsoft.com/office/drawing/2014/main" id="{5BF1AAD0-1F14-1414-0E76-CBE1613272C9}"/>
              </a:ext>
            </a:extLst>
          </p:cNvPr>
          <p:cNvSpPr>
            <a:spLocks noGrp="1"/>
          </p:cNvSpPr>
          <p:nvPr>
            <p:ph type="body" idx="34"/>
          </p:nvPr>
        </p:nvSpPr>
        <p:spPr>
          <a:xfrm>
            <a:off x="6291072" y="3694176"/>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2">
            <a:extLst>
              <a:ext uri="{FF2B5EF4-FFF2-40B4-BE49-F238E27FC236}">
                <a16:creationId xmlns:a16="http://schemas.microsoft.com/office/drawing/2014/main" id="{17EE91E4-39FA-6192-493A-DA02DC3A5F0B}"/>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6" name="Text Placeholder 12">
            <a:extLst>
              <a:ext uri="{FF2B5EF4-FFF2-40B4-BE49-F238E27FC236}">
                <a16:creationId xmlns:a16="http://schemas.microsoft.com/office/drawing/2014/main" id="{4D689152-433C-518A-7FEF-ED73D5C0FAF3}"/>
              </a:ext>
            </a:extLst>
          </p:cNvPr>
          <p:cNvSpPr>
            <a:spLocks noGrp="1"/>
          </p:cNvSpPr>
          <p:nvPr>
            <p:ph type="body" sz="quarter" idx="35"/>
          </p:nvPr>
        </p:nvSpPr>
        <p:spPr>
          <a:xfrm>
            <a:off x="6291072"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7" name="Content Placeholder 3">
            <a:extLst>
              <a:ext uri="{FF2B5EF4-FFF2-40B4-BE49-F238E27FC236}">
                <a16:creationId xmlns:a16="http://schemas.microsoft.com/office/drawing/2014/main" id="{FACD34FE-878D-D497-5A2E-D5BD47CFB175}"/>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dirty="0"/>
            </a:lvl1pPr>
            <a:lvl2pPr>
              <a:defRPr lang="en-US" sz="12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a:extLst>
              <a:ext uri="{FF2B5EF4-FFF2-40B4-BE49-F238E27FC236}">
                <a16:creationId xmlns:a16="http://schemas.microsoft.com/office/drawing/2014/main" id="{D0809588-E8C1-63A0-F6B0-448B058B5A40}"/>
              </a:ext>
            </a:extLst>
          </p:cNvPr>
          <p:cNvSpPr>
            <a:spLocks noGrp="1"/>
          </p:cNvSpPr>
          <p:nvPr>
            <p:ph sz="half" idx="30"/>
          </p:nvPr>
        </p:nvSpPr>
        <p:spPr>
          <a:xfrm>
            <a:off x="6291072" y="3986784"/>
            <a:ext cx="5522976" cy="1993392"/>
          </a:xfrm>
        </p:spPr>
        <p:txBody>
          <a:bodyPr vert="horz" lIns="91440" tIns="91440" rIns="91440" bIns="91440" rtlCol="0">
            <a:noAutofit/>
          </a:bodyPr>
          <a:lstStyle>
            <a:lvl1pPr>
              <a:defRPr lang="en-US"/>
            </a:lvl1pPr>
            <a:lvl2pPr>
              <a:defRPr lang="en-US" sz="120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92D1C4B-38B7-CE29-20C1-C8FEF153C89B}"/>
              </a:ext>
            </a:extLst>
          </p:cNvPr>
          <p:cNvSpPr>
            <a:spLocks noGrp="1"/>
          </p:cNvSpPr>
          <p:nvPr>
            <p:ph type="title"/>
          </p:nvPr>
        </p:nvSpPr>
        <p:spPr/>
        <p:txBody>
          <a:bodyPr/>
          <a:lstStyle/>
          <a:p>
            <a:r>
              <a:rPr lang="en-US"/>
              <a:t>Click to edit Master title style</a:t>
            </a:r>
          </a:p>
        </p:txBody>
      </p:sp>
      <p:sp>
        <p:nvSpPr>
          <p:cNvPr id="24" name="Content Placeholder 2">
            <a:extLst>
              <a:ext uri="{FF2B5EF4-FFF2-40B4-BE49-F238E27FC236}">
                <a16:creationId xmlns:a16="http://schemas.microsoft.com/office/drawing/2014/main" id="{0FC3786D-512E-E552-B8CF-A1A6D9E9E90E}"/>
              </a:ext>
            </a:extLst>
          </p:cNvPr>
          <p:cNvSpPr>
            <a:spLocks noGrp="1"/>
          </p:cNvSpPr>
          <p:nvPr>
            <p:ph sz="half" idx="1"/>
          </p:nvPr>
        </p:nvSpPr>
        <p:spPr>
          <a:xfrm>
            <a:off x="384048" y="1143000"/>
            <a:ext cx="5522976" cy="5084064"/>
          </a:xfrm>
        </p:spPr>
        <p:txBody>
          <a:bodyPr vert="horz" lIns="91440" tIns="91440" rIns="91440" bIns="91440" rtlCol="0">
            <a:noAutofit/>
          </a:bodyPr>
          <a:lstStyle>
            <a:lvl1pPr>
              <a:defRPr lang="en-US" dirty="0"/>
            </a:lvl1pPr>
            <a:lvl2pPr>
              <a:defRPr lang="en-US" sz="12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32243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Up: Headers on Top">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16" name="Content Placeholder 3">
            <a:extLst>
              <a:ext uri="{FF2B5EF4-FFF2-40B4-BE49-F238E27FC236}">
                <a16:creationId xmlns:a16="http://schemas.microsoft.com/office/drawing/2014/main" id="{1A2F5615-1D0D-0E62-69BA-BC4EF31A1FE7}"/>
              </a:ext>
            </a:extLst>
          </p:cNvPr>
          <p:cNvSpPr>
            <a:spLocks noGrp="1"/>
          </p:cNvSpPr>
          <p:nvPr>
            <p:ph sz="half" idx="32"/>
          </p:nvPr>
        </p:nvSpPr>
        <p:spPr>
          <a:xfrm>
            <a:off x="384047" y="3694176"/>
            <a:ext cx="5522976" cy="2505456"/>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F39AFA0D-8FA0-C19F-FCAF-DD4AD1F5E9C5}"/>
              </a:ext>
            </a:extLst>
          </p:cNvPr>
          <p:cNvSpPr>
            <a:spLocks noGrp="1"/>
          </p:cNvSpPr>
          <p:nvPr>
            <p:ph type="body" idx="1"/>
          </p:nvPr>
        </p:nvSpPr>
        <p:spPr>
          <a:xfrm>
            <a:off x="384048"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12">
            <a:extLst>
              <a:ext uri="{FF2B5EF4-FFF2-40B4-BE49-F238E27FC236}">
                <a16:creationId xmlns:a16="http://schemas.microsoft.com/office/drawing/2014/main" id="{85EC9666-E1FD-5EC8-1D58-74FFB70EAE04}"/>
              </a:ext>
            </a:extLst>
          </p:cNvPr>
          <p:cNvSpPr>
            <a:spLocks noGrp="1"/>
          </p:cNvSpPr>
          <p:nvPr>
            <p:ph type="body" sz="quarter" idx="29"/>
          </p:nvPr>
        </p:nvSpPr>
        <p:spPr>
          <a:xfrm>
            <a:off x="384048"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 name="Content Placeholder 3">
            <a:extLst>
              <a:ext uri="{FF2B5EF4-FFF2-40B4-BE49-F238E27FC236}">
                <a16:creationId xmlns:a16="http://schemas.microsoft.com/office/drawing/2014/main" id="{DDD370A9-0FDB-E906-633C-8D69E0B9296B}"/>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a:defRPr lang="en-US" sz="12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D7079806-A7FB-58C7-3E17-E6877A2231B3}"/>
              </a:ext>
            </a:extLst>
          </p:cNvPr>
          <p:cNvSpPr>
            <a:spLocks noGrp="1"/>
          </p:cNvSpPr>
          <p:nvPr>
            <p:ph type="body" idx="33"/>
          </p:nvPr>
        </p:nvSpPr>
        <p:spPr>
          <a:xfrm>
            <a:off x="6291072"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0D7FC3A4-16A4-16AC-4520-29E3D3BFD7D2}"/>
              </a:ext>
            </a:extLst>
          </p:cNvPr>
          <p:cNvSpPr>
            <a:spLocks noGrp="1"/>
          </p:cNvSpPr>
          <p:nvPr>
            <p:ph type="body" sz="quarter" idx="35"/>
          </p:nvPr>
        </p:nvSpPr>
        <p:spPr>
          <a:xfrm>
            <a:off x="6291072" y="343814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8" name="Content Placeholder 3">
            <a:extLst>
              <a:ext uri="{FF2B5EF4-FFF2-40B4-BE49-F238E27FC236}">
                <a16:creationId xmlns:a16="http://schemas.microsoft.com/office/drawing/2014/main" id="{B9EEBAFE-C5F9-3C9D-59DE-3EABB35A0A90}"/>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a:extLst>
              <a:ext uri="{FF2B5EF4-FFF2-40B4-BE49-F238E27FC236}">
                <a16:creationId xmlns:a16="http://schemas.microsoft.com/office/drawing/2014/main" id="{361E63F5-55C3-661C-A327-30FF7FF16C31}"/>
              </a:ext>
            </a:extLst>
          </p:cNvPr>
          <p:cNvSpPr>
            <a:spLocks noGrp="1"/>
          </p:cNvSpPr>
          <p:nvPr>
            <p:ph sz="half" idx="30"/>
          </p:nvPr>
        </p:nvSpPr>
        <p:spPr>
          <a:xfrm>
            <a:off x="6291071" y="3694176"/>
            <a:ext cx="5522976" cy="2505456"/>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7F5540-E95C-5FDF-77F8-5DD47A747FE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98687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Up: Headers on Bottom">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2" name="Content Placeholder 3">
            <a:extLst>
              <a:ext uri="{FF2B5EF4-FFF2-40B4-BE49-F238E27FC236}">
                <a16:creationId xmlns:a16="http://schemas.microsoft.com/office/drawing/2014/main" id="{F0C7CD6B-4F24-3EB4-22E8-EC6E696EB475}"/>
              </a:ext>
            </a:extLst>
          </p:cNvPr>
          <p:cNvSpPr>
            <a:spLocks noGrp="1"/>
          </p:cNvSpPr>
          <p:nvPr>
            <p:ph sz="half" idx="2"/>
          </p:nvPr>
        </p:nvSpPr>
        <p:spPr>
          <a:xfrm>
            <a:off x="384048" y="1143000"/>
            <a:ext cx="5522976" cy="2505456"/>
          </a:xfrm>
        </p:spPr>
        <p:txBody>
          <a:bodyPr vert="horz" lIns="91440" tIns="91440" rIns="91440" bIns="91440" rtlCol="0">
            <a:norm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AF8878EF-EB68-3647-6356-DDCA3DC52298}"/>
              </a:ext>
            </a:extLst>
          </p:cNvPr>
          <p:cNvSpPr>
            <a:spLocks noGrp="1"/>
          </p:cNvSpPr>
          <p:nvPr>
            <p:ph sz="half" idx="36"/>
          </p:nvPr>
        </p:nvSpPr>
        <p:spPr>
          <a:xfrm>
            <a:off x="6291072" y="1143000"/>
            <a:ext cx="5522976" cy="2505456"/>
          </a:xfrm>
        </p:spPr>
        <p:txBody>
          <a:bodyPr vert="horz" lIns="91440" tIns="91440" rIns="91440" bIns="91440" rtlCol="0">
            <a:norm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DF45D260-6F71-08C7-756C-44DCFF49DC90}"/>
              </a:ext>
            </a:extLst>
          </p:cNvPr>
          <p:cNvSpPr>
            <a:spLocks noGrp="1"/>
          </p:cNvSpPr>
          <p:nvPr>
            <p:ph type="body" idx="22"/>
          </p:nvPr>
        </p:nvSpPr>
        <p:spPr>
          <a:xfrm>
            <a:off x="384048" y="3694176"/>
            <a:ext cx="5522976" cy="274320"/>
          </a:xfrm>
          <a:solidFill>
            <a:schemeClr val="tx2"/>
          </a:solidFill>
          <a:ln>
            <a:solidFill>
              <a:schemeClr val="tx2"/>
            </a:solidFill>
          </a:ln>
        </p:spPr>
        <p:txBody>
          <a:bodyPr anchor="ctr">
            <a:norm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2">
            <a:extLst>
              <a:ext uri="{FF2B5EF4-FFF2-40B4-BE49-F238E27FC236}">
                <a16:creationId xmlns:a16="http://schemas.microsoft.com/office/drawing/2014/main" id="{CA3A272E-B1CA-779A-C1F9-0FA4E2A0EFB8}"/>
              </a:ext>
            </a:extLst>
          </p:cNvPr>
          <p:cNvSpPr>
            <a:spLocks noGrp="1"/>
          </p:cNvSpPr>
          <p:nvPr>
            <p:ph type="body" sz="quarter" idx="31"/>
          </p:nvPr>
        </p:nvSpPr>
        <p:spPr>
          <a:xfrm>
            <a:off x="384048" y="5989320"/>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2" name="Content Placeholder 3">
            <a:extLst>
              <a:ext uri="{FF2B5EF4-FFF2-40B4-BE49-F238E27FC236}">
                <a16:creationId xmlns:a16="http://schemas.microsoft.com/office/drawing/2014/main" id="{D8AA0B8D-AB6D-A974-1046-791EC5AAE7E3}"/>
              </a:ext>
            </a:extLst>
          </p:cNvPr>
          <p:cNvSpPr>
            <a:spLocks noGrp="1"/>
          </p:cNvSpPr>
          <p:nvPr>
            <p:ph sz="half" idx="32"/>
          </p:nvPr>
        </p:nvSpPr>
        <p:spPr>
          <a:xfrm>
            <a:off x="384048" y="3986784"/>
            <a:ext cx="5522976" cy="1993392"/>
          </a:xfrm>
        </p:spPr>
        <p:txBody>
          <a:bodyPr vert="horz" lIns="91440" tIns="91440" rIns="91440" bIns="91440" rtlCol="0">
            <a:normAutofit/>
          </a:bodyPr>
          <a:lstStyle>
            <a:lvl1pPr indent="-228600" algn="l" defTabSz="914400" rtl="0" eaLnBrk="1" latinLnBrk="0" hangingPunct="1">
              <a:lnSpc>
                <a:spcPct val="100000"/>
              </a:lnSpc>
              <a:spcAft>
                <a:spcPts val="300"/>
              </a:spcAft>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Aft>
                <a:spcPts val="300"/>
              </a:spcAft>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20E2EB9C-9195-24BD-7275-1A1874B81C87}"/>
              </a:ext>
            </a:extLst>
          </p:cNvPr>
          <p:cNvSpPr>
            <a:spLocks noGrp="1"/>
          </p:cNvSpPr>
          <p:nvPr>
            <p:ph type="body" idx="34"/>
          </p:nvPr>
        </p:nvSpPr>
        <p:spPr>
          <a:xfrm>
            <a:off x="6291072" y="3694176"/>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12">
            <a:extLst>
              <a:ext uri="{FF2B5EF4-FFF2-40B4-BE49-F238E27FC236}">
                <a16:creationId xmlns:a16="http://schemas.microsoft.com/office/drawing/2014/main" id="{D70D31E9-4D95-C2BB-9092-C204235DF3BB}"/>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7" name="Content Placeholder 3">
            <a:extLst>
              <a:ext uri="{FF2B5EF4-FFF2-40B4-BE49-F238E27FC236}">
                <a16:creationId xmlns:a16="http://schemas.microsoft.com/office/drawing/2014/main" id="{CD3B0C77-5B82-D9F0-7CCD-0374F82244A9}"/>
              </a:ext>
            </a:extLst>
          </p:cNvPr>
          <p:cNvSpPr>
            <a:spLocks noGrp="1"/>
          </p:cNvSpPr>
          <p:nvPr>
            <p:ph sz="half" idx="30"/>
          </p:nvPr>
        </p:nvSpPr>
        <p:spPr>
          <a:xfrm>
            <a:off x="6291071" y="3986784"/>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a:extLst>
              <a:ext uri="{FF2B5EF4-FFF2-40B4-BE49-F238E27FC236}">
                <a16:creationId xmlns:a16="http://schemas.microsoft.com/office/drawing/2014/main" id="{1D4E5393-6C7E-1707-F468-68CB90FBF95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36929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Up: Header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10" name="Text Placeholder 2">
            <a:extLst>
              <a:ext uri="{FF2B5EF4-FFF2-40B4-BE49-F238E27FC236}">
                <a16:creationId xmlns:a16="http://schemas.microsoft.com/office/drawing/2014/main" id="{446C45C1-3754-B7C2-C445-83BCAA85DCAF}"/>
              </a:ext>
            </a:extLst>
          </p:cNvPr>
          <p:cNvSpPr>
            <a:spLocks noGrp="1"/>
          </p:cNvSpPr>
          <p:nvPr>
            <p:ph type="body" idx="1"/>
          </p:nvPr>
        </p:nvSpPr>
        <p:spPr>
          <a:xfrm>
            <a:off x="384048"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B4046EE7-9BAC-5724-6B35-0452D9286D08}"/>
              </a:ext>
            </a:extLst>
          </p:cNvPr>
          <p:cNvSpPr>
            <a:spLocks noGrp="1"/>
          </p:cNvSpPr>
          <p:nvPr>
            <p:ph type="body" idx="22"/>
          </p:nvPr>
        </p:nvSpPr>
        <p:spPr>
          <a:xfrm>
            <a:off x="384048" y="3694176"/>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687BB74A-1BA8-8B99-D69D-11AE9F643A8D}"/>
              </a:ext>
            </a:extLst>
          </p:cNvPr>
          <p:cNvSpPr>
            <a:spLocks noGrp="1"/>
          </p:cNvSpPr>
          <p:nvPr>
            <p:ph type="body" sz="quarter" idx="31"/>
          </p:nvPr>
        </p:nvSpPr>
        <p:spPr>
          <a:xfrm>
            <a:off x="384048" y="5998464"/>
            <a:ext cx="5522976" cy="232928"/>
          </a:xfrm>
        </p:spPr>
        <p:txBody>
          <a:bodyPr vert="horz" lIns="91440" tIns="91440" rIns="91440" bIns="91440" rtlCol="0" anchor="ctr">
            <a:noAutofit/>
          </a:bodyPr>
          <a:lstStyle>
            <a:lvl1pPr>
              <a:defRPr lang="en-US" sz="900" dirty="0">
                <a:solidFill>
                  <a:schemeClr val="accent5"/>
                </a:solidFill>
              </a:defRPr>
            </a:lvl1pPr>
          </a:lstStyle>
          <a:p>
            <a:pPr marL="0" lvl="0" indent="0">
              <a:buNone/>
            </a:pPr>
            <a:r>
              <a:rPr lang="en-US"/>
              <a:t>Click to edit Master text styles</a:t>
            </a:r>
          </a:p>
        </p:txBody>
      </p:sp>
      <p:sp>
        <p:nvSpPr>
          <p:cNvPr id="14" name="Text Placeholder 12">
            <a:extLst>
              <a:ext uri="{FF2B5EF4-FFF2-40B4-BE49-F238E27FC236}">
                <a16:creationId xmlns:a16="http://schemas.microsoft.com/office/drawing/2014/main" id="{335CEF82-3A93-E23B-EA1A-09553671DE06}"/>
              </a:ext>
            </a:extLst>
          </p:cNvPr>
          <p:cNvSpPr>
            <a:spLocks noGrp="1"/>
          </p:cNvSpPr>
          <p:nvPr>
            <p:ph type="body" sz="quarter" idx="29"/>
          </p:nvPr>
        </p:nvSpPr>
        <p:spPr>
          <a:xfrm>
            <a:off x="384048"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5" name="Content Placeholder 3">
            <a:extLst>
              <a:ext uri="{FF2B5EF4-FFF2-40B4-BE49-F238E27FC236}">
                <a16:creationId xmlns:a16="http://schemas.microsoft.com/office/drawing/2014/main" id="{59C56848-AB7B-C479-B1A6-B50B2AAC069F}"/>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a:defRPr lang="en-US" sz="14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1A2F5615-1D0D-0E62-69BA-BC4EF31A1FE7}"/>
              </a:ext>
            </a:extLst>
          </p:cNvPr>
          <p:cNvSpPr>
            <a:spLocks noGrp="1"/>
          </p:cNvSpPr>
          <p:nvPr>
            <p:ph sz="half" idx="32"/>
          </p:nvPr>
        </p:nvSpPr>
        <p:spPr>
          <a:xfrm>
            <a:off x="384048" y="3986784"/>
            <a:ext cx="5522976" cy="1993392"/>
          </a:xfrm>
        </p:spPr>
        <p:txBody>
          <a:bodyPr vert="horz" lIns="91440" tIns="91440" rIns="91440" bIns="91440" rtlCol="0">
            <a:noAutofit/>
          </a:bodyPr>
          <a:lstStyle>
            <a:lvl1pPr>
              <a:defRPr lang="en-US" dirty="0"/>
            </a:lvl1pPr>
            <a:lvl2pPr>
              <a:defRPr lang="en-US" sz="14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6684372A-F5C6-B5E7-18E6-17217217EEB1}"/>
              </a:ext>
            </a:extLst>
          </p:cNvPr>
          <p:cNvSpPr>
            <a:spLocks noGrp="1"/>
          </p:cNvSpPr>
          <p:nvPr>
            <p:ph type="body" idx="33"/>
          </p:nvPr>
        </p:nvSpPr>
        <p:spPr>
          <a:xfrm>
            <a:off x="6291072"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2">
            <a:extLst>
              <a:ext uri="{FF2B5EF4-FFF2-40B4-BE49-F238E27FC236}">
                <a16:creationId xmlns:a16="http://schemas.microsoft.com/office/drawing/2014/main" id="{5BF1AAD0-1F14-1414-0E76-CBE1613272C9}"/>
              </a:ext>
            </a:extLst>
          </p:cNvPr>
          <p:cNvSpPr>
            <a:spLocks noGrp="1"/>
          </p:cNvSpPr>
          <p:nvPr>
            <p:ph type="body" idx="34"/>
          </p:nvPr>
        </p:nvSpPr>
        <p:spPr>
          <a:xfrm>
            <a:off x="6291072" y="3694176"/>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2">
            <a:extLst>
              <a:ext uri="{FF2B5EF4-FFF2-40B4-BE49-F238E27FC236}">
                <a16:creationId xmlns:a16="http://schemas.microsoft.com/office/drawing/2014/main" id="{17EE91E4-39FA-6192-493A-DA02DC3A5F0B}"/>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6" name="Text Placeholder 12">
            <a:extLst>
              <a:ext uri="{FF2B5EF4-FFF2-40B4-BE49-F238E27FC236}">
                <a16:creationId xmlns:a16="http://schemas.microsoft.com/office/drawing/2014/main" id="{4D689152-433C-518A-7FEF-ED73D5C0FAF3}"/>
              </a:ext>
            </a:extLst>
          </p:cNvPr>
          <p:cNvSpPr>
            <a:spLocks noGrp="1"/>
          </p:cNvSpPr>
          <p:nvPr>
            <p:ph type="body" sz="quarter" idx="35"/>
          </p:nvPr>
        </p:nvSpPr>
        <p:spPr>
          <a:xfrm>
            <a:off x="6291072"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7" name="Content Placeholder 3">
            <a:extLst>
              <a:ext uri="{FF2B5EF4-FFF2-40B4-BE49-F238E27FC236}">
                <a16:creationId xmlns:a16="http://schemas.microsoft.com/office/drawing/2014/main" id="{FACD34FE-878D-D497-5A2E-D5BD47CFB175}"/>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a:lvl1pPr>
            <a:lvl2pPr>
              <a:defRPr lang="en-US" sz="140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a:extLst>
              <a:ext uri="{FF2B5EF4-FFF2-40B4-BE49-F238E27FC236}">
                <a16:creationId xmlns:a16="http://schemas.microsoft.com/office/drawing/2014/main" id="{D0809588-E8C1-63A0-F6B0-448B058B5A40}"/>
              </a:ext>
            </a:extLst>
          </p:cNvPr>
          <p:cNvSpPr>
            <a:spLocks noGrp="1"/>
          </p:cNvSpPr>
          <p:nvPr>
            <p:ph sz="half" idx="30"/>
          </p:nvPr>
        </p:nvSpPr>
        <p:spPr>
          <a:xfrm>
            <a:off x="6291071" y="3986784"/>
            <a:ext cx="5522976" cy="1993392"/>
          </a:xfrm>
        </p:spPr>
        <p:txBody>
          <a:bodyPr vert="horz" lIns="91440" tIns="91440" rIns="91440" bIns="91440" rtlCol="0">
            <a:noAutofit/>
          </a:bodyPr>
          <a:lstStyle>
            <a:lvl1pPr>
              <a:defRPr lang="en-US" dirty="0"/>
            </a:lvl1pPr>
            <a:lvl2pPr>
              <a:defRPr lang="en-US" sz="1400" dirty="0"/>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92D1C4B-38B7-CE29-20C1-C8FEF153C89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20571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Up: No Header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15" name="Content Placeholder 3">
            <a:extLst>
              <a:ext uri="{FF2B5EF4-FFF2-40B4-BE49-F238E27FC236}">
                <a16:creationId xmlns:a16="http://schemas.microsoft.com/office/drawing/2014/main" id="{59C56848-AB7B-C479-B1A6-B50B2AAC069F}"/>
              </a:ext>
            </a:extLst>
          </p:cNvPr>
          <p:cNvSpPr>
            <a:spLocks noGrp="1"/>
          </p:cNvSpPr>
          <p:nvPr>
            <p:ph sz="half" idx="2"/>
          </p:nvPr>
        </p:nvSpPr>
        <p:spPr>
          <a:xfrm>
            <a:off x="384048" y="1143000"/>
            <a:ext cx="5522976" cy="2505456"/>
          </a:xfrm>
        </p:spPr>
        <p:txBody>
          <a:bodyPr vert="horz" lIns="91440" tIns="91440" rIns="91440" bIns="91440" rtlCol="0">
            <a:norm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1A2F5615-1D0D-0E62-69BA-BC4EF31A1FE7}"/>
              </a:ext>
            </a:extLst>
          </p:cNvPr>
          <p:cNvSpPr>
            <a:spLocks noGrp="1"/>
          </p:cNvSpPr>
          <p:nvPr>
            <p:ph sz="half" idx="32"/>
          </p:nvPr>
        </p:nvSpPr>
        <p:spPr>
          <a:xfrm>
            <a:off x="384048" y="3694176"/>
            <a:ext cx="5522976" cy="2505456"/>
          </a:xfrm>
        </p:spPr>
        <p:txBody>
          <a:bodyPr vert="horz" lIns="91440" tIns="91440" rIns="91440" bIns="91440" rtlCol="0">
            <a:normAutofit/>
          </a:bodyPr>
          <a:lstStyle>
            <a:lvl1pPr>
              <a:defRPr lang="en-US" dirty="0"/>
            </a:lvl1pPr>
            <a:lvl2pPr marL="457200" indent="0">
              <a:buNone/>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a:extLst>
              <a:ext uri="{FF2B5EF4-FFF2-40B4-BE49-F238E27FC236}">
                <a16:creationId xmlns:a16="http://schemas.microsoft.com/office/drawing/2014/main" id="{FACD34FE-878D-D497-5A2E-D5BD47CFB175}"/>
              </a:ext>
            </a:extLst>
          </p:cNvPr>
          <p:cNvSpPr>
            <a:spLocks noGrp="1"/>
          </p:cNvSpPr>
          <p:nvPr>
            <p:ph sz="half" idx="36"/>
          </p:nvPr>
        </p:nvSpPr>
        <p:spPr>
          <a:xfrm>
            <a:off x="6291072" y="1143000"/>
            <a:ext cx="5522976" cy="2505456"/>
          </a:xfrm>
        </p:spPr>
        <p:txBody>
          <a:bodyPr vert="horz" lIns="91440" tIns="91440" rIns="91440" bIns="91440" rtlCol="0">
            <a:norm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a:extLst>
              <a:ext uri="{FF2B5EF4-FFF2-40B4-BE49-F238E27FC236}">
                <a16:creationId xmlns:a16="http://schemas.microsoft.com/office/drawing/2014/main" id="{D0809588-E8C1-63A0-F6B0-448B058B5A40}"/>
              </a:ext>
            </a:extLst>
          </p:cNvPr>
          <p:cNvSpPr>
            <a:spLocks noGrp="1"/>
          </p:cNvSpPr>
          <p:nvPr>
            <p:ph sz="half" idx="30"/>
          </p:nvPr>
        </p:nvSpPr>
        <p:spPr>
          <a:xfrm>
            <a:off x="6291071" y="3694176"/>
            <a:ext cx="5522976" cy="2505456"/>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92D1C4B-38B7-CE29-20C1-C8FEF153C89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14520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Up: Headers (2 over 1R)">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2" name="Text Placeholder 2">
            <a:extLst>
              <a:ext uri="{FF2B5EF4-FFF2-40B4-BE49-F238E27FC236}">
                <a16:creationId xmlns:a16="http://schemas.microsoft.com/office/drawing/2014/main" id="{FC428625-595C-7803-268C-91140568B098}"/>
              </a:ext>
            </a:extLst>
          </p:cNvPr>
          <p:cNvSpPr>
            <a:spLocks noGrp="1"/>
          </p:cNvSpPr>
          <p:nvPr>
            <p:ph type="body" idx="33"/>
          </p:nvPr>
        </p:nvSpPr>
        <p:spPr>
          <a:xfrm>
            <a:off x="6291072" y="1143000"/>
            <a:ext cx="5522976" cy="274320"/>
          </a:xfrm>
          <a:solidFill>
            <a:schemeClr val="tx2"/>
          </a:solidFill>
          <a:ln>
            <a:no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C15FB714-E100-142A-4DA9-06DEF96F9A27}"/>
              </a:ext>
            </a:extLst>
          </p:cNvPr>
          <p:cNvSpPr>
            <a:spLocks noGrp="1"/>
          </p:cNvSpPr>
          <p:nvPr>
            <p:ph type="body" idx="34"/>
          </p:nvPr>
        </p:nvSpPr>
        <p:spPr>
          <a:xfrm>
            <a:off x="6291072" y="3694176"/>
            <a:ext cx="5522976" cy="274320"/>
          </a:xfrm>
          <a:solidFill>
            <a:schemeClr val="tx2"/>
          </a:solidFill>
          <a:ln>
            <a:no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12">
            <a:extLst>
              <a:ext uri="{FF2B5EF4-FFF2-40B4-BE49-F238E27FC236}">
                <a16:creationId xmlns:a16="http://schemas.microsoft.com/office/drawing/2014/main" id="{6482A7D1-DCF7-950A-DE69-EF7BEAAB3D85}"/>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4" name="Text Placeholder 12">
            <a:extLst>
              <a:ext uri="{FF2B5EF4-FFF2-40B4-BE49-F238E27FC236}">
                <a16:creationId xmlns:a16="http://schemas.microsoft.com/office/drawing/2014/main" id="{BBF31571-1CDE-4E40-B415-BFAF870D83E2}"/>
              </a:ext>
            </a:extLst>
          </p:cNvPr>
          <p:cNvSpPr>
            <a:spLocks noGrp="1"/>
          </p:cNvSpPr>
          <p:nvPr>
            <p:ph type="body" sz="quarter" idx="35"/>
          </p:nvPr>
        </p:nvSpPr>
        <p:spPr>
          <a:xfrm>
            <a:off x="6291072"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5" name="Content Placeholder 3">
            <a:extLst>
              <a:ext uri="{FF2B5EF4-FFF2-40B4-BE49-F238E27FC236}">
                <a16:creationId xmlns:a16="http://schemas.microsoft.com/office/drawing/2014/main" id="{866C8EDD-85C0-088E-4AD0-77BA21BF3716}"/>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95990A57-062D-C286-E87E-550ED2C83392}"/>
              </a:ext>
            </a:extLst>
          </p:cNvPr>
          <p:cNvSpPr>
            <a:spLocks noGrp="1"/>
          </p:cNvSpPr>
          <p:nvPr>
            <p:ph sz="half" idx="30"/>
          </p:nvPr>
        </p:nvSpPr>
        <p:spPr>
          <a:xfrm>
            <a:off x="6291072" y="3986784"/>
            <a:ext cx="5522976" cy="1993392"/>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7819F920-7EE4-9F4F-9B1A-F5B3DC040D56}"/>
              </a:ext>
            </a:extLst>
          </p:cNvPr>
          <p:cNvSpPr>
            <a:spLocks noGrp="1"/>
          </p:cNvSpPr>
          <p:nvPr>
            <p:ph sz="half" idx="32"/>
          </p:nvPr>
        </p:nvSpPr>
        <p:spPr>
          <a:xfrm>
            <a:off x="384047" y="3694176"/>
            <a:ext cx="5522976" cy="2505456"/>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C0C8B7DC-CFBA-D1A3-FA50-61405AD3E24B}"/>
              </a:ext>
            </a:extLst>
          </p:cNvPr>
          <p:cNvSpPr>
            <a:spLocks noGrp="1"/>
          </p:cNvSpPr>
          <p:nvPr>
            <p:ph type="body" idx="1"/>
          </p:nvPr>
        </p:nvSpPr>
        <p:spPr>
          <a:xfrm>
            <a:off x="384048" y="1143000"/>
            <a:ext cx="5522976" cy="274320"/>
          </a:xfrm>
          <a:solidFill>
            <a:schemeClr val="tx2"/>
          </a:solidFill>
          <a:ln>
            <a:solidFill>
              <a:schemeClr val="tx2"/>
            </a:solidFill>
          </a:ln>
        </p:spPr>
        <p:txBody>
          <a:bodyPr tIns="0" bIns="27432"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2">
            <a:extLst>
              <a:ext uri="{FF2B5EF4-FFF2-40B4-BE49-F238E27FC236}">
                <a16:creationId xmlns:a16="http://schemas.microsoft.com/office/drawing/2014/main" id="{D3A789A6-9073-FD57-4972-75D5B7F7276B}"/>
              </a:ext>
            </a:extLst>
          </p:cNvPr>
          <p:cNvSpPr>
            <a:spLocks noGrp="1"/>
          </p:cNvSpPr>
          <p:nvPr>
            <p:ph type="body" sz="quarter" idx="29"/>
          </p:nvPr>
        </p:nvSpPr>
        <p:spPr>
          <a:xfrm>
            <a:off x="384048" y="3447288"/>
            <a:ext cx="5522976" cy="232928"/>
          </a:xfrm>
        </p:spPr>
        <p:txBody>
          <a:bodyPr anchor="ctr">
            <a:noAutofit/>
          </a:bodyPr>
          <a:lstStyle>
            <a:lvl1pPr marL="0" indent="0">
              <a:buNone/>
              <a:defRPr lang="en-US" sz="900" kern="1200" dirty="0">
                <a:solidFill>
                  <a:schemeClr val="accent5"/>
                </a:solidFill>
                <a:latin typeface="+mn-lt"/>
                <a:ea typeface="+mn-ea"/>
                <a:cs typeface="+mn-cs"/>
              </a:defRPr>
            </a:lvl1pPr>
            <a:lvl2pPr marL="457200" indent="0">
              <a:buNone/>
              <a:defRPr sz="1100"/>
            </a:lvl2pPr>
            <a:lvl3pPr marL="914400" indent="0">
              <a:buNone/>
              <a:defRPr sz="1100"/>
            </a:lvl3pPr>
            <a:lvl4pPr marL="1371600" indent="0">
              <a:buNone/>
              <a:defRPr sz="1100"/>
            </a:lvl4pPr>
            <a:lvl5pPr marL="1828800" indent="0">
              <a:buNone/>
              <a:defRPr sz="1100"/>
            </a:lvl5pPr>
          </a:lstStyle>
          <a:p>
            <a:pPr marL="0" lvl="0" indent="0" algn="l" defTabSz="914400" rtl="0" eaLnBrk="1" latinLnBrk="0" hangingPunct="1">
              <a:lnSpc>
                <a:spcPct val="100000"/>
              </a:lnSpc>
              <a:spcBef>
                <a:spcPts val="600"/>
              </a:spcBef>
              <a:spcAft>
                <a:spcPts val="300"/>
              </a:spcAft>
              <a:buSzPct val="120000"/>
              <a:buFont typeface="Arial" panose="020B0604020202020204" pitchFamily="34" charset="0"/>
              <a:buNone/>
            </a:pPr>
            <a:r>
              <a:rPr lang="en-US"/>
              <a:t>Click to edit Master text styles</a:t>
            </a:r>
          </a:p>
        </p:txBody>
      </p:sp>
      <p:sp>
        <p:nvSpPr>
          <p:cNvPr id="23" name="Content Placeholder 3">
            <a:extLst>
              <a:ext uri="{FF2B5EF4-FFF2-40B4-BE49-F238E27FC236}">
                <a16:creationId xmlns:a16="http://schemas.microsoft.com/office/drawing/2014/main" id="{A628D1A6-EB4D-ED02-5F42-54A66FB769A3}"/>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23">
            <a:extLst>
              <a:ext uri="{FF2B5EF4-FFF2-40B4-BE49-F238E27FC236}">
                <a16:creationId xmlns:a16="http://schemas.microsoft.com/office/drawing/2014/main" id="{865C9595-0BF2-BF95-70FA-430DB43094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525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Up: Headers (2 over 1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25" name="Title 24">
            <a:extLst>
              <a:ext uri="{FF2B5EF4-FFF2-40B4-BE49-F238E27FC236}">
                <a16:creationId xmlns:a16="http://schemas.microsoft.com/office/drawing/2014/main" id="{BAF528DB-0655-98E5-EF71-15629DF8BA91}"/>
              </a:ext>
            </a:extLst>
          </p:cNvPr>
          <p:cNvSpPr>
            <a:spLocks noGrp="1"/>
          </p:cNvSpPr>
          <p:nvPr>
            <p:ph type="title"/>
          </p:nvPr>
        </p:nvSpPr>
        <p:spPr/>
        <p:txBody>
          <a:bodyPr/>
          <a:lstStyle/>
          <a:p>
            <a:r>
              <a:rPr lang="en-US"/>
              <a:t>Click to edit Master title style</a:t>
            </a:r>
          </a:p>
        </p:txBody>
      </p:sp>
      <p:sp>
        <p:nvSpPr>
          <p:cNvPr id="2" name="Text Placeholder 2">
            <a:extLst>
              <a:ext uri="{FF2B5EF4-FFF2-40B4-BE49-F238E27FC236}">
                <a16:creationId xmlns:a16="http://schemas.microsoft.com/office/drawing/2014/main" id="{F34A9D58-B4FF-84F8-D938-E0028D18E9DC}"/>
              </a:ext>
            </a:extLst>
          </p:cNvPr>
          <p:cNvSpPr>
            <a:spLocks noGrp="1"/>
          </p:cNvSpPr>
          <p:nvPr>
            <p:ph type="body" idx="33"/>
          </p:nvPr>
        </p:nvSpPr>
        <p:spPr>
          <a:xfrm>
            <a:off x="6291072" y="1143000"/>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12">
            <a:extLst>
              <a:ext uri="{FF2B5EF4-FFF2-40B4-BE49-F238E27FC236}">
                <a16:creationId xmlns:a16="http://schemas.microsoft.com/office/drawing/2014/main" id="{2846942B-91F0-A854-343F-178336F429D0}"/>
              </a:ext>
            </a:extLst>
          </p:cNvPr>
          <p:cNvSpPr>
            <a:spLocks noGrp="1"/>
          </p:cNvSpPr>
          <p:nvPr>
            <p:ph type="body" sz="quarter" idx="35"/>
          </p:nvPr>
        </p:nvSpPr>
        <p:spPr>
          <a:xfrm>
            <a:off x="6291072" y="343814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 name="Content Placeholder 3">
            <a:extLst>
              <a:ext uri="{FF2B5EF4-FFF2-40B4-BE49-F238E27FC236}">
                <a16:creationId xmlns:a16="http://schemas.microsoft.com/office/drawing/2014/main" id="{A33EA25F-2239-C98E-47ED-F6AFBF3B3D76}"/>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0F2B7258-58B1-CBBB-EAC0-4DDF1A041DAF}"/>
              </a:ext>
            </a:extLst>
          </p:cNvPr>
          <p:cNvSpPr>
            <a:spLocks noGrp="1"/>
          </p:cNvSpPr>
          <p:nvPr>
            <p:ph sz="half" idx="30"/>
          </p:nvPr>
        </p:nvSpPr>
        <p:spPr>
          <a:xfrm>
            <a:off x="6291071" y="3694176"/>
            <a:ext cx="5522976" cy="2551176"/>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817C652-9250-C373-7572-A2F10C21AE52}"/>
              </a:ext>
            </a:extLst>
          </p:cNvPr>
          <p:cNvSpPr>
            <a:spLocks noGrp="1"/>
          </p:cNvSpPr>
          <p:nvPr>
            <p:ph type="body" idx="1"/>
          </p:nvPr>
        </p:nvSpPr>
        <p:spPr>
          <a:xfrm>
            <a:off x="384048" y="1143000"/>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0FDE65A3-2DF2-CE3E-199D-04BB7DA1709C}"/>
              </a:ext>
            </a:extLst>
          </p:cNvPr>
          <p:cNvSpPr>
            <a:spLocks noGrp="1"/>
          </p:cNvSpPr>
          <p:nvPr>
            <p:ph type="body" idx="22"/>
          </p:nvPr>
        </p:nvSpPr>
        <p:spPr>
          <a:xfrm>
            <a:off x="384048" y="3694176"/>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12">
            <a:extLst>
              <a:ext uri="{FF2B5EF4-FFF2-40B4-BE49-F238E27FC236}">
                <a16:creationId xmlns:a16="http://schemas.microsoft.com/office/drawing/2014/main" id="{C5071AD7-F386-F834-EE7D-2124B0AC1AE8}"/>
              </a:ext>
            </a:extLst>
          </p:cNvPr>
          <p:cNvSpPr>
            <a:spLocks noGrp="1"/>
          </p:cNvSpPr>
          <p:nvPr>
            <p:ph type="body" sz="quarter" idx="31"/>
          </p:nvPr>
        </p:nvSpPr>
        <p:spPr>
          <a:xfrm>
            <a:off x="384048"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0" name="Text Placeholder 12">
            <a:extLst>
              <a:ext uri="{FF2B5EF4-FFF2-40B4-BE49-F238E27FC236}">
                <a16:creationId xmlns:a16="http://schemas.microsoft.com/office/drawing/2014/main" id="{C9FFF13B-BABA-61CC-30E9-6B532F253441}"/>
              </a:ext>
            </a:extLst>
          </p:cNvPr>
          <p:cNvSpPr>
            <a:spLocks noGrp="1"/>
          </p:cNvSpPr>
          <p:nvPr>
            <p:ph type="body" sz="quarter" idx="29"/>
          </p:nvPr>
        </p:nvSpPr>
        <p:spPr>
          <a:xfrm>
            <a:off x="384048"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1" name="Content Placeholder 3">
            <a:extLst>
              <a:ext uri="{FF2B5EF4-FFF2-40B4-BE49-F238E27FC236}">
                <a16:creationId xmlns:a16="http://schemas.microsoft.com/office/drawing/2014/main" id="{E8CFD248-A556-C496-CCE5-30B593E7FA2B}"/>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a:extLst>
              <a:ext uri="{FF2B5EF4-FFF2-40B4-BE49-F238E27FC236}">
                <a16:creationId xmlns:a16="http://schemas.microsoft.com/office/drawing/2014/main" id="{55B8F016-F58F-B0D9-0B46-AD498B6187C8}"/>
              </a:ext>
            </a:extLst>
          </p:cNvPr>
          <p:cNvSpPr>
            <a:spLocks noGrp="1"/>
          </p:cNvSpPr>
          <p:nvPr>
            <p:ph sz="half" idx="32"/>
          </p:nvPr>
        </p:nvSpPr>
        <p:spPr>
          <a:xfrm>
            <a:off x="384048" y="3986784"/>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1742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Up: Headers (1R over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25" name="Title 24">
            <a:extLst>
              <a:ext uri="{FF2B5EF4-FFF2-40B4-BE49-F238E27FC236}">
                <a16:creationId xmlns:a16="http://schemas.microsoft.com/office/drawing/2014/main" id="{BAF528DB-0655-98E5-EF71-15629DF8BA91}"/>
              </a:ext>
            </a:extLst>
          </p:cNvPr>
          <p:cNvSpPr>
            <a:spLocks noGrp="1"/>
          </p:cNvSpPr>
          <p:nvPr>
            <p:ph type="title"/>
          </p:nvPr>
        </p:nvSpPr>
        <p:spPr/>
        <p:txBody>
          <a:bodyPr/>
          <a:lstStyle/>
          <a:p>
            <a:r>
              <a:rPr lang="en-US"/>
              <a:t>Click to edit Master title style</a:t>
            </a:r>
          </a:p>
        </p:txBody>
      </p:sp>
      <p:sp>
        <p:nvSpPr>
          <p:cNvPr id="2" name="Content Placeholder 3">
            <a:extLst>
              <a:ext uri="{FF2B5EF4-FFF2-40B4-BE49-F238E27FC236}">
                <a16:creationId xmlns:a16="http://schemas.microsoft.com/office/drawing/2014/main" id="{A540225A-15D0-A523-CAF7-256B446972D6}"/>
              </a:ext>
            </a:extLst>
          </p:cNvPr>
          <p:cNvSpPr>
            <a:spLocks noGrp="1"/>
          </p:cNvSpPr>
          <p:nvPr>
            <p:ph sz="half" idx="2"/>
          </p:nvPr>
        </p:nvSpPr>
        <p:spPr>
          <a:xfrm>
            <a:off x="384048" y="1143000"/>
            <a:ext cx="5522976" cy="2221992"/>
          </a:xfrm>
        </p:spPr>
        <p:txBody>
          <a:bodyPr vert="horz" lIns="91440" tIns="91440" rIns="91440" bIns="91440" rtlCol="0">
            <a:norm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5746A571-6D04-B702-EEEA-F6B43BB9FE43}"/>
              </a:ext>
            </a:extLst>
          </p:cNvPr>
          <p:cNvSpPr>
            <a:spLocks noGrp="1"/>
          </p:cNvSpPr>
          <p:nvPr>
            <p:ph type="body" idx="33"/>
          </p:nvPr>
        </p:nvSpPr>
        <p:spPr>
          <a:xfrm>
            <a:off x="6291072" y="1143000"/>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21E357B7-9B65-C8E8-8A71-0404572BD09D}"/>
              </a:ext>
            </a:extLst>
          </p:cNvPr>
          <p:cNvSpPr>
            <a:spLocks noGrp="1"/>
          </p:cNvSpPr>
          <p:nvPr>
            <p:ph type="body" idx="34"/>
          </p:nvPr>
        </p:nvSpPr>
        <p:spPr>
          <a:xfrm>
            <a:off x="6291072" y="3694176"/>
            <a:ext cx="5522976" cy="274320"/>
          </a:xfrm>
          <a:solidFill>
            <a:schemeClr val="tx2"/>
          </a:solidFill>
          <a:ln>
            <a:no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60FC65D2-6D99-9E83-810B-3DB950952D2E}"/>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4" name="Text Placeholder 12">
            <a:extLst>
              <a:ext uri="{FF2B5EF4-FFF2-40B4-BE49-F238E27FC236}">
                <a16:creationId xmlns:a16="http://schemas.microsoft.com/office/drawing/2014/main" id="{08F4CFC2-6B5A-FAAB-9C26-4A9A5D46AAF4}"/>
              </a:ext>
            </a:extLst>
          </p:cNvPr>
          <p:cNvSpPr>
            <a:spLocks noGrp="1"/>
          </p:cNvSpPr>
          <p:nvPr>
            <p:ph type="body" sz="quarter" idx="35"/>
          </p:nvPr>
        </p:nvSpPr>
        <p:spPr>
          <a:xfrm>
            <a:off x="6291072"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5" name="Content Placeholder 3">
            <a:extLst>
              <a:ext uri="{FF2B5EF4-FFF2-40B4-BE49-F238E27FC236}">
                <a16:creationId xmlns:a16="http://schemas.microsoft.com/office/drawing/2014/main" id="{C073CB9E-7002-47F3-56D5-F95A2B9A8911}"/>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8B17B86F-6BDC-0249-FA36-75279F65CA1A}"/>
              </a:ext>
            </a:extLst>
          </p:cNvPr>
          <p:cNvSpPr>
            <a:spLocks noGrp="1"/>
          </p:cNvSpPr>
          <p:nvPr>
            <p:ph sz="half" idx="30"/>
          </p:nvPr>
        </p:nvSpPr>
        <p:spPr>
          <a:xfrm>
            <a:off x="6291072" y="3986784"/>
            <a:ext cx="5522976" cy="1993392"/>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6CE42A05-ADA5-8914-AAE4-0A8CCE127741}"/>
              </a:ext>
            </a:extLst>
          </p:cNvPr>
          <p:cNvSpPr>
            <a:spLocks noGrp="1"/>
          </p:cNvSpPr>
          <p:nvPr>
            <p:ph type="body" idx="22"/>
          </p:nvPr>
        </p:nvSpPr>
        <p:spPr>
          <a:xfrm>
            <a:off x="384048" y="3694176"/>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ext Placeholder 12">
            <a:extLst>
              <a:ext uri="{FF2B5EF4-FFF2-40B4-BE49-F238E27FC236}">
                <a16:creationId xmlns:a16="http://schemas.microsoft.com/office/drawing/2014/main" id="{B528DD2D-5C4D-BAEB-6543-C5C857E9C93F}"/>
              </a:ext>
            </a:extLst>
          </p:cNvPr>
          <p:cNvSpPr>
            <a:spLocks noGrp="1"/>
          </p:cNvSpPr>
          <p:nvPr>
            <p:ph type="body" sz="quarter" idx="31"/>
          </p:nvPr>
        </p:nvSpPr>
        <p:spPr>
          <a:xfrm>
            <a:off x="384048"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 name="Content Placeholder 3">
            <a:extLst>
              <a:ext uri="{FF2B5EF4-FFF2-40B4-BE49-F238E27FC236}">
                <a16:creationId xmlns:a16="http://schemas.microsoft.com/office/drawing/2014/main" id="{4502E9D6-BF38-C83E-B8F8-069AF8667AB8}"/>
              </a:ext>
            </a:extLst>
          </p:cNvPr>
          <p:cNvSpPr>
            <a:spLocks noGrp="1"/>
          </p:cNvSpPr>
          <p:nvPr>
            <p:ph sz="half" idx="32"/>
          </p:nvPr>
        </p:nvSpPr>
        <p:spPr>
          <a:xfrm>
            <a:off x="384048" y="3986784"/>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904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by-side: with L Header">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AA82EA-8A40-5C28-9053-9607C96A7994}"/>
              </a:ext>
            </a:extLst>
          </p:cNvPr>
          <p:cNvSpPr>
            <a:spLocks noGrp="1"/>
          </p:cNvSpPr>
          <p:nvPr>
            <p:ph sz="half" idx="2"/>
          </p:nvPr>
        </p:nvSpPr>
        <p:spPr>
          <a:xfrm>
            <a:off x="384047" y="1435608"/>
            <a:ext cx="5522976" cy="454456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15" name="Title 14">
            <a:extLst>
              <a:ext uri="{FF2B5EF4-FFF2-40B4-BE49-F238E27FC236}">
                <a16:creationId xmlns:a16="http://schemas.microsoft.com/office/drawing/2014/main" id="{CB572741-F3A2-B1CD-FD42-EEE2EA0B8094}"/>
              </a:ext>
            </a:extLst>
          </p:cNvPr>
          <p:cNvSpPr>
            <a:spLocks noGrp="1"/>
          </p:cNvSpPr>
          <p:nvPr>
            <p:ph type="title"/>
          </p:nvPr>
        </p:nvSpPr>
        <p:spPr/>
        <p:txBody>
          <a:bodyPr tIns="91440" bIns="91440"/>
          <a:lstStyle/>
          <a:p>
            <a:r>
              <a:rPr lang="en-US"/>
              <a:t>Click to edit Master title style</a:t>
            </a:r>
          </a:p>
        </p:txBody>
      </p:sp>
      <p:sp>
        <p:nvSpPr>
          <p:cNvPr id="2" name="Text Placeholder 2">
            <a:extLst>
              <a:ext uri="{FF2B5EF4-FFF2-40B4-BE49-F238E27FC236}">
                <a16:creationId xmlns:a16="http://schemas.microsoft.com/office/drawing/2014/main" id="{9D9569FE-EF27-2677-60ED-65D4D9205CC1}"/>
              </a:ext>
            </a:extLst>
          </p:cNvPr>
          <p:cNvSpPr>
            <a:spLocks noGrp="1"/>
          </p:cNvSpPr>
          <p:nvPr>
            <p:ph type="body" idx="1"/>
          </p:nvPr>
        </p:nvSpPr>
        <p:spPr>
          <a:xfrm>
            <a:off x="384048" y="1154875"/>
            <a:ext cx="5522976" cy="274320"/>
          </a:xfrm>
          <a:solidFill>
            <a:schemeClr val="tx2"/>
          </a:solidFill>
          <a:ln>
            <a:solidFill>
              <a:schemeClr val="tx2"/>
            </a:solidFill>
          </a:ln>
        </p:spPr>
        <p:txBody>
          <a:bodyPr lIns="91440"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12">
            <a:extLst>
              <a:ext uri="{FF2B5EF4-FFF2-40B4-BE49-F238E27FC236}">
                <a16:creationId xmlns:a16="http://schemas.microsoft.com/office/drawing/2014/main" id="{D9FF4D8C-E790-85ED-8997-784451351D8B}"/>
              </a:ext>
            </a:extLst>
          </p:cNvPr>
          <p:cNvSpPr>
            <a:spLocks noGrp="1"/>
          </p:cNvSpPr>
          <p:nvPr>
            <p:ph type="body" sz="quarter" idx="31"/>
          </p:nvPr>
        </p:nvSpPr>
        <p:spPr>
          <a:xfrm>
            <a:off x="384048" y="5998464"/>
            <a:ext cx="5522976" cy="232928"/>
          </a:xfrm>
        </p:spPr>
        <p:txBody>
          <a:bodyPr lIns="91440" tIns="91440" rIns="91440" bIns="91440"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3" name="Content Placeholder 3">
            <a:extLst>
              <a:ext uri="{FF2B5EF4-FFF2-40B4-BE49-F238E27FC236}">
                <a16:creationId xmlns:a16="http://schemas.microsoft.com/office/drawing/2014/main" id="{7FAAA02E-6953-C5A3-7FCB-EA4DA61C6088}"/>
              </a:ext>
            </a:extLst>
          </p:cNvPr>
          <p:cNvSpPr>
            <a:spLocks noGrp="1"/>
          </p:cNvSpPr>
          <p:nvPr>
            <p:ph sz="half" idx="32"/>
          </p:nvPr>
        </p:nvSpPr>
        <p:spPr>
          <a:xfrm>
            <a:off x="6291071" y="1139251"/>
            <a:ext cx="5522976" cy="5093208"/>
          </a:xfrm>
        </p:spPr>
        <p:txBody>
          <a:bodyPr vert="horz" lIns="91440" tIns="91440" rIns="91440" bIns="91440" rtlCol="0">
            <a:noAutofit/>
          </a:bodyPr>
          <a:lstStyle>
            <a:lvl1pPr>
              <a:defRPr lang="en-US"/>
            </a:lvl1pPr>
            <a:lvl2pPr>
              <a:defRPr lang="en-US" sz="1200"/>
            </a:lvl2pPr>
            <a:lvl3pPr>
              <a:defRPr lang="en-US" sz="1100"/>
            </a:lvl3pPr>
            <a:lvl4pPr>
              <a:defRPr lang="en-US" sz="110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74679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Up: Headers (1L over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25" name="Title 24">
            <a:extLst>
              <a:ext uri="{FF2B5EF4-FFF2-40B4-BE49-F238E27FC236}">
                <a16:creationId xmlns:a16="http://schemas.microsoft.com/office/drawing/2014/main" id="{BAF528DB-0655-98E5-EF71-15629DF8BA91}"/>
              </a:ext>
            </a:extLst>
          </p:cNvPr>
          <p:cNvSpPr>
            <a:spLocks noGrp="1"/>
          </p:cNvSpPr>
          <p:nvPr>
            <p:ph type="title"/>
          </p:nvPr>
        </p:nvSpPr>
        <p:spPr/>
        <p:txBody>
          <a:bodyPr/>
          <a:lstStyle/>
          <a:p>
            <a:r>
              <a:rPr lang="en-US"/>
              <a:t>Click to edit Master title style</a:t>
            </a:r>
          </a:p>
        </p:txBody>
      </p:sp>
      <p:sp>
        <p:nvSpPr>
          <p:cNvPr id="3" name="Content Placeholder 3">
            <a:extLst>
              <a:ext uri="{FF2B5EF4-FFF2-40B4-BE49-F238E27FC236}">
                <a16:creationId xmlns:a16="http://schemas.microsoft.com/office/drawing/2014/main" id="{F06F09E7-3A0E-5F62-BA18-1CC98980578C}"/>
              </a:ext>
            </a:extLst>
          </p:cNvPr>
          <p:cNvSpPr>
            <a:spLocks noGrp="1"/>
          </p:cNvSpPr>
          <p:nvPr>
            <p:ph sz="half" idx="36"/>
          </p:nvPr>
        </p:nvSpPr>
        <p:spPr>
          <a:xfrm>
            <a:off x="6291072" y="1143000"/>
            <a:ext cx="5522976" cy="2514600"/>
          </a:xfrm>
        </p:spPr>
        <p:txBody>
          <a:bodyPr vert="horz" lIns="91440" tIns="91440" rIns="91440" bIns="91440" rtlCol="0">
            <a:norm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3CFCE1F9-5AC7-068B-AC84-D2E5CB98F3B3}"/>
              </a:ext>
            </a:extLst>
          </p:cNvPr>
          <p:cNvSpPr>
            <a:spLocks noGrp="1"/>
          </p:cNvSpPr>
          <p:nvPr>
            <p:ph type="body" idx="1"/>
          </p:nvPr>
        </p:nvSpPr>
        <p:spPr>
          <a:xfrm>
            <a:off x="384048" y="1143000"/>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a:extLst>
              <a:ext uri="{FF2B5EF4-FFF2-40B4-BE49-F238E27FC236}">
                <a16:creationId xmlns:a16="http://schemas.microsoft.com/office/drawing/2014/main" id="{CA48457D-01CA-BD65-F195-183029FE038A}"/>
              </a:ext>
            </a:extLst>
          </p:cNvPr>
          <p:cNvSpPr>
            <a:spLocks noGrp="1"/>
          </p:cNvSpPr>
          <p:nvPr>
            <p:ph type="body" idx="22"/>
          </p:nvPr>
        </p:nvSpPr>
        <p:spPr>
          <a:xfrm>
            <a:off x="384048" y="3694176"/>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12">
            <a:extLst>
              <a:ext uri="{FF2B5EF4-FFF2-40B4-BE49-F238E27FC236}">
                <a16:creationId xmlns:a16="http://schemas.microsoft.com/office/drawing/2014/main" id="{FCC89D26-F81B-DE78-3019-35D04348F675}"/>
              </a:ext>
            </a:extLst>
          </p:cNvPr>
          <p:cNvSpPr>
            <a:spLocks noGrp="1"/>
          </p:cNvSpPr>
          <p:nvPr>
            <p:ph type="body" sz="quarter" idx="31"/>
          </p:nvPr>
        </p:nvSpPr>
        <p:spPr>
          <a:xfrm>
            <a:off x="384048"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 name="Text Placeholder 12">
            <a:extLst>
              <a:ext uri="{FF2B5EF4-FFF2-40B4-BE49-F238E27FC236}">
                <a16:creationId xmlns:a16="http://schemas.microsoft.com/office/drawing/2014/main" id="{884F5EAA-A380-52EF-BBFB-3DC2F067347C}"/>
              </a:ext>
            </a:extLst>
          </p:cNvPr>
          <p:cNvSpPr>
            <a:spLocks noGrp="1"/>
          </p:cNvSpPr>
          <p:nvPr>
            <p:ph type="body" sz="quarter" idx="29"/>
          </p:nvPr>
        </p:nvSpPr>
        <p:spPr>
          <a:xfrm>
            <a:off x="384048"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0" name="Content Placeholder 3">
            <a:extLst>
              <a:ext uri="{FF2B5EF4-FFF2-40B4-BE49-F238E27FC236}">
                <a16:creationId xmlns:a16="http://schemas.microsoft.com/office/drawing/2014/main" id="{D0D92F50-5151-B19F-13F3-4C66AE0C9B0A}"/>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8ADEE01-262F-6929-F9AE-D7D891EBE6BC}"/>
              </a:ext>
            </a:extLst>
          </p:cNvPr>
          <p:cNvSpPr>
            <a:spLocks noGrp="1"/>
          </p:cNvSpPr>
          <p:nvPr>
            <p:ph sz="half" idx="32"/>
          </p:nvPr>
        </p:nvSpPr>
        <p:spPr>
          <a:xfrm>
            <a:off x="384048" y="3986784"/>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
            <a:extLst>
              <a:ext uri="{FF2B5EF4-FFF2-40B4-BE49-F238E27FC236}">
                <a16:creationId xmlns:a16="http://schemas.microsoft.com/office/drawing/2014/main" id="{1FE6D2E6-EDC2-E68C-B575-FF604F1F211C}"/>
              </a:ext>
            </a:extLst>
          </p:cNvPr>
          <p:cNvSpPr>
            <a:spLocks noGrp="1"/>
          </p:cNvSpPr>
          <p:nvPr>
            <p:ph type="body" idx="34"/>
          </p:nvPr>
        </p:nvSpPr>
        <p:spPr>
          <a:xfrm>
            <a:off x="6291072" y="3694176"/>
            <a:ext cx="5522976" cy="274320"/>
          </a:xfrm>
          <a:solidFill>
            <a:schemeClr val="tx2"/>
          </a:solidFill>
          <a:ln>
            <a:solidFill>
              <a:schemeClr val="tx2"/>
            </a:solid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231CB0B-070D-4214-68C1-2FC5A5AF52AE}"/>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4" name="Content Placeholder 3">
            <a:extLst>
              <a:ext uri="{FF2B5EF4-FFF2-40B4-BE49-F238E27FC236}">
                <a16:creationId xmlns:a16="http://schemas.microsoft.com/office/drawing/2014/main" id="{C4769402-03CB-528A-B11D-78CCDDACEDF6}"/>
              </a:ext>
            </a:extLst>
          </p:cNvPr>
          <p:cNvSpPr>
            <a:spLocks noGrp="1"/>
          </p:cNvSpPr>
          <p:nvPr>
            <p:ph sz="half" idx="30"/>
          </p:nvPr>
        </p:nvSpPr>
        <p:spPr>
          <a:xfrm>
            <a:off x="6291072" y="3986784"/>
            <a:ext cx="5522976" cy="1993392"/>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0637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Up: Headers (2R)">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25" name="Title 24">
            <a:extLst>
              <a:ext uri="{FF2B5EF4-FFF2-40B4-BE49-F238E27FC236}">
                <a16:creationId xmlns:a16="http://schemas.microsoft.com/office/drawing/2014/main" id="{BAF528DB-0655-98E5-EF71-15629DF8BA91}"/>
              </a:ext>
            </a:extLst>
          </p:cNvPr>
          <p:cNvSpPr>
            <a:spLocks noGrp="1"/>
          </p:cNvSpPr>
          <p:nvPr>
            <p:ph type="title"/>
          </p:nvPr>
        </p:nvSpPr>
        <p:spPr/>
        <p:txBody>
          <a:bodyPr/>
          <a:lstStyle/>
          <a:p>
            <a:r>
              <a:rPr lang="en-US"/>
              <a:t>Click to edit Master title style</a:t>
            </a:r>
          </a:p>
        </p:txBody>
      </p:sp>
      <p:sp>
        <p:nvSpPr>
          <p:cNvPr id="2" name="Content Placeholder 3">
            <a:extLst>
              <a:ext uri="{FF2B5EF4-FFF2-40B4-BE49-F238E27FC236}">
                <a16:creationId xmlns:a16="http://schemas.microsoft.com/office/drawing/2014/main" id="{A540225A-15D0-A523-CAF7-256B446972D6}"/>
              </a:ext>
            </a:extLst>
          </p:cNvPr>
          <p:cNvSpPr>
            <a:spLocks noGrp="1"/>
          </p:cNvSpPr>
          <p:nvPr>
            <p:ph sz="half" idx="2"/>
          </p:nvPr>
        </p:nvSpPr>
        <p:spPr>
          <a:xfrm>
            <a:off x="384048" y="1143000"/>
            <a:ext cx="5522976" cy="2505456"/>
          </a:xfrm>
        </p:spPr>
        <p:txBody>
          <a:bodyPr vert="horz" lIns="91440" tIns="91440" rIns="91440" bIns="91440" rtlCol="0">
            <a:norm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5746A571-6D04-B702-EEEA-F6B43BB9FE43}"/>
              </a:ext>
            </a:extLst>
          </p:cNvPr>
          <p:cNvSpPr>
            <a:spLocks noGrp="1"/>
          </p:cNvSpPr>
          <p:nvPr>
            <p:ph type="body" idx="33"/>
          </p:nvPr>
        </p:nvSpPr>
        <p:spPr>
          <a:xfrm>
            <a:off x="6291072" y="1143000"/>
            <a:ext cx="5522976" cy="274320"/>
          </a:xfrm>
          <a:solidFill>
            <a:schemeClr val="tx2"/>
          </a:solidFill>
          <a:ln>
            <a:no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21E357B7-9B65-C8E8-8A71-0404572BD09D}"/>
              </a:ext>
            </a:extLst>
          </p:cNvPr>
          <p:cNvSpPr>
            <a:spLocks noGrp="1"/>
          </p:cNvSpPr>
          <p:nvPr>
            <p:ph type="body" idx="34"/>
          </p:nvPr>
        </p:nvSpPr>
        <p:spPr>
          <a:xfrm>
            <a:off x="6291072" y="3694176"/>
            <a:ext cx="5522976" cy="274320"/>
          </a:xfrm>
          <a:solidFill>
            <a:schemeClr val="tx2"/>
          </a:solidFill>
          <a:ln>
            <a:noFill/>
          </a:ln>
        </p:spPr>
        <p:txBody>
          <a:bodyPr tIns="91440" bIns="91440"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60FC65D2-6D99-9E83-810B-3DB950952D2E}"/>
              </a:ext>
            </a:extLst>
          </p:cNvPr>
          <p:cNvSpPr>
            <a:spLocks noGrp="1"/>
          </p:cNvSpPr>
          <p:nvPr>
            <p:ph type="body" sz="quarter" idx="28"/>
          </p:nvPr>
        </p:nvSpPr>
        <p:spPr>
          <a:xfrm>
            <a:off x="6291072"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4" name="Text Placeholder 12">
            <a:extLst>
              <a:ext uri="{FF2B5EF4-FFF2-40B4-BE49-F238E27FC236}">
                <a16:creationId xmlns:a16="http://schemas.microsoft.com/office/drawing/2014/main" id="{08F4CFC2-6B5A-FAAB-9C26-4A9A5D46AAF4}"/>
              </a:ext>
            </a:extLst>
          </p:cNvPr>
          <p:cNvSpPr>
            <a:spLocks noGrp="1"/>
          </p:cNvSpPr>
          <p:nvPr>
            <p:ph type="body" sz="quarter" idx="35"/>
          </p:nvPr>
        </p:nvSpPr>
        <p:spPr>
          <a:xfrm>
            <a:off x="6291072"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5" name="Content Placeholder 3">
            <a:extLst>
              <a:ext uri="{FF2B5EF4-FFF2-40B4-BE49-F238E27FC236}">
                <a16:creationId xmlns:a16="http://schemas.microsoft.com/office/drawing/2014/main" id="{C073CB9E-7002-47F3-56D5-F95A2B9A8911}"/>
              </a:ext>
            </a:extLst>
          </p:cNvPr>
          <p:cNvSpPr>
            <a:spLocks noGrp="1"/>
          </p:cNvSpPr>
          <p:nvPr>
            <p:ph sz="half" idx="36"/>
          </p:nvPr>
        </p:nvSpPr>
        <p:spPr>
          <a:xfrm>
            <a:off x="6291071"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8B17B86F-6BDC-0249-FA36-75279F65CA1A}"/>
              </a:ext>
            </a:extLst>
          </p:cNvPr>
          <p:cNvSpPr>
            <a:spLocks noGrp="1"/>
          </p:cNvSpPr>
          <p:nvPr>
            <p:ph sz="half" idx="30"/>
          </p:nvPr>
        </p:nvSpPr>
        <p:spPr>
          <a:xfrm>
            <a:off x="6291072" y="3986784"/>
            <a:ext cx="5522976" cy="1993392"/>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922B712F-4E09-4623-A3DE-A41E0CB2EB8A}"/>
              </a:ext>
            </a:extLst>
          </p:cNvPr>
          <p:cNvSpPr>
            <a:spLocks noGrp="1"/>
          </p:cNvSpPr>
          <p:nvPr>
            <p:ph sz="half" idx="32"/>
          </p:nvPr>
        </p:nvSpPr>
        <p:spPr>
          <a:xfrm>
            <a:off x="384048" y="3694176"/>
            <a:ext cx="5522976" cy="2505456"/>
          </a:xfrm>
        </p:spPr>
        <p:txBody>
          <a:bodyPr vert="horz" lIns="91440" tIns="91440" rIns="91440" bIns="91440" rtlCol="0">
            <a:norm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8964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Up: Headers (2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25" name="Title 24">
            <a:extLst>
              <a:ext uri="{FF2B5EF4-FFF2-40B4-BE49-F238E27FC236}">
                <a16:creationId xmlns:a16="http://schemas.microsoft.com/office/drawing/2014/main" id="{BAF528DB-0655-98E5-EF71-15629DF8BA91}"/>
              </a:ext>
            </a:extLst>
          </p:cNvPr>
          <p:cNvSpPr>
            <a:spLocks noGrp="1"/>
          </p:cNvSpPr>
          <p:nvPr>
            <p:ph type="title"/>
          </p:nvPr>
        </p:nvSpPr>
        <p:spPr/>
        <p:txBody>
          <a:bodyPr/>
          <a:lstStyle/>
          <a:p>
            <a:r>
              <a:rPr lang="en-US"/>
              <a:t>Click to edit Master title style</a:t>
            </a:r>
          </a:p>
        </p:txBody>
      </p:sp>
      <p:sp>
        <p:nvSpPr>
          <p:cNvPr id="4" name="Text Placeholder 2">
            <a:extLst>
              <a:ext uri="{FF2B5EF4-FFF2-40B4-BE49-F238E27FC236}">
                <a16:creationId xmlns:a16="http://schemas.microsoft.com/office/drawing/2014/main" id="{3CFCE1F9-5AC7-068B-AC84-D2E5CB98F3B3}"/>
              </a:ext>
            </a:extLst>
          </p:cNvPr>
          <p:cNvSpPr>
            <a:spLocks noGrp="1"/>
          </p:cNvSpPr>
          <p:nvPr>
            <p:ph type="body" idx="1"/>
          </p:nvPr>
        </p:nvSpPr>
        <p:spPr>
          <a:xfrm>
            <a:off x="384048" y="1143000"/>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a:extLst>
              <a:ext uri="{FF2B5EF4-FFF2-40B4-BE49-F238E27FC236}">
                <a16:creationId xmlns:a16="http://schemas.microsoft.com/office/drawing/2014/main" id="{CA48457D-01CA-BD65-F195-183029FE038A}"/>
              </a:ext>
            </a:extLst>
          </p:cNvPr>
          <p:cNvSpPr>
            <a:spLocks noGrp="1"/>
          </p:cNvSpPr>
          <p:nvPr>
            <p:ph type="body" idx="22"/>
          </p:nvPr>
        </p:nvSpPr>
        <p:spPr>
          <a:xfrm>
            <a:off x="384048" y="3694176"/>
            <a:ext cx="5522976" cy="274320"/>
          </a:xfrm>
          <a:solidFill>
            <a:schemeClr val="tx2"/>
          </a:solidFill>
          <a:ln>
            <a:solidFill>
              <a:schemeClr val="tx2"/>
            </a:solidFill>
          </a:ln>
        </p:spPr>
        <p:txBody>
          <a:bodyPr anchor="ctr">
            <a:noAutofit/>
          </a:bodyPr>
          <a:lstStyle>
            <a:lvl1pPr marL="0" indent="0" algn="ctr">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12">
            <a:extLst>
              <a:ext uri="{FF2B5EF4-FFF2-40B4-BE49-F238E27FC236}">
                <a16:creationId xmlns:a16="http://schemas.microsoft.com/office/drawing/2014/main" id="{FCC89D26-F81B-DE78-3019-35D04348F675}"/>
              </a:ext>
            </a:extLst>
          </p:cNvPr>
          <p:cNvSpPr>
            <a:spLocks noGrp="1"/>
          </p:cNvSpPr>
          <p:nvPr>
            <p:ph type="body" sz="quarter" idx="31"/>
          </p:nvPr>
        </p:nvSpPr>
        <p:spPr>
          <a:xfrm>
            <a:off x="384048" y="5998464"/>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7" name="Text Placeholder 12">
            <a:extLst>
              <a:ext uri="{FF2B5EF4-FFF2-40B4-BE49-F238E27FC236}">
                <a16:creationId xmlns:a16="http://schemas.microsoft.com/office/drawing/2014/main" id="{884F5EAA-A380-52EF-BBFB-3DC2F067347C}"/>
              </a:ext>
            </a:extLst>
          </p:cNvPr>
          <p:cNvSpPr>
            <a:spLocks noGrp="1"/>
          </p:cNvSpPr>
          <p:nvPr>
            <p:ph type="body" sz="quarter" idx="29"/>
          </p:nvPr>
        </p:nvSpPr>
        <p:spPr>
          <a:xfrm>
            <a:off x="384048" y="3447288"/>
            <a:ext cx="5522976" cy="232928"/>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0" name="Content Placeholder 3">
            <a:extLst>
              <a:ext uri="{FF2B5EF4-FFF2-40B4-BE49-F238E27FC236}">
                <a16:creationId xmlns:a16="http://schemas.microsoft.com/office/drawing/2014/main" id="{D0D92F50-5151-B19F-13F3-4C66AE0C9B0A}"/>
              </a:ext>
            </a:extLst>
          </p:cNvPr>
          <p:cNvSpPr>
            <a:spLocks noGrp="1"/>
          </p:cNvSpPr>
          <p:nvPr>
            <p:ph sz="half" idx="2"/>
          </p:nvPr>
        </p:nvSpPr>
        <p:spPr>
          <a:xfrm>
            <a:off x="384048" y="1435608"/>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8ADEE01-262F-6929-F9AE-D7D891EBE6BC}"/>
              </a:ext>
            </a:extLst>
          </p:cNvPr>
          <p:cNvSpPr>
            <a:spLocks noGrp="1"/>
          </p:cNvSpPr>
          <p:nvPr>
            <p:ph sz="half" idx="32"/>
          </p:nvPr>
        </p:nvSpPr>
        <p:spPr>
          <a:xfrm>
            <a:off x="384048" y="3986784"/>
            <a:ext cx="5522976" cy="1993392"/>
          </a:xfrm>
        </p:spPr>
        <p:txBody>
          <a:bodyPr vert="horz" lIns="91440" tIns="91440" rIns="91440" bIns="91440" rtlCol="0">
            <a:noAutofit/>
          </a:bodyPr>
          <a:lstStyle>
            <a:lvl1pPr>
              <a:defRPr lang="en-US" dirty="0"/>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0974EC40-AC6F-6681-C6D0-8F4AB72EBF2B}"/>
              </a:ext>
            </a:extLst>
          </p:cNvPr>
          <p:cNvSpPr>
            <a:spLocks noGrp="1"/>
          </p:cNvSpPr>
          <p:nvPr>
            <p:ph sz="half" idx="30"/>
          </p:nvPr>
        </p:nvSpPr>
        <p:spPr>
          <a:xfrm>
            <a:off x="6291071" y="3680216"/>
            <a:ext cx="5522976" cy="2505456"/>
          </a:xfrm>
        </p:spPr>
        <p:txBody>
          <a:bodyPr vert="horz" lIns="91440" tIns="91440" rIns="91440" bIns="91440" rtlCol="0">
            <a:no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smtClean="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smtClean="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06C95F1B-2C97-B732-CC66-D0E71D6390D0}"/>
              </a:ext>
            </a:extLst>
          </p:cNvPr>
          <p:cNvSpPr>
            <a:spLocks noGrp="1"/>
          </p:cNvSpPr>
          <p:nvPr>
            <p:ph sz="half" idx="36"/>
          </p:nvPr>
        </p:nvSpPr>
        <p:spPr>
          <a:xfrm>
            <a:off x="6291072" y="1143000"/>
            <a:ext cx="5522976" cy="2505456"/>
          </a:xfrm>
        </p:spPr>
        <p:txBody>
          <a:bodyPr vert="horz" lIns="91440" tIns="91440" rIns="91440" bIns="91440" rtlCol="0">
            <a:normAutofit/>
          </a:bodyPr>
          <a:lstStyle>
            <a:lvl1pPr>
              <a:defRPr lang="en-US"/>
            </a:lvl1pPr>
            <a:lvl2pPr marL="685800" indent="-228600">
              <a:defRPr lang="en-US" sz="1200" kern="1200" dirty="0">
                <a:solidFill>
                  <a:schemeClr val="tx1"/>
                </a:solidFill>
                <a:latin typeface="+mn-lt"/>
                <a:ea typeface="+mn-ea"/>
                <a:cs typeface="+mn-cs"/>
              </a:defRPr>
            </a:lvl2pPr>
            <a:lvl3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3pPr>
            <a:lvl4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4pPr>
            <a:lvl5pPr indent="-228600" algn="l" defTabSz="914400" rtl="0" eaLnBrk="1" latinLnBrk="0" hangingPunct="1">
              <a:lnSpc>
                <a:spcPct val="100000"/>
              </a:lnSpc>
              <a:spcBef>
                <a:spcPts val="300"/>
              </a:spcBef>
              <a:spcAft>
                <a:spcPts val="300"/>
              </a:spcAft>
              <a:defRPr lang="en-US" sz="11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4534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29361E-1DFE-18E7-56D0-9E6262CA9E3C}"/>
              </a:ext>
            </a:extLst>
          </p:cNvPr>
          <p:cNvSpPr>
            <a:spLocks noGrp="1"/>
          </p:cNvSpPr>
          <p:nvPr>
            <p:ph type="ftr" sz="quarter" idx="11"/>
          </p:nvPr>
        </p:nvSpPr>
        <p:spPr/>
        <p:txBody>
          <a:bodyPr/>
          <a:lstStyle/>
          <a:p>
            <a:r>
              <a:rPr lang="en-US"/>
              <a:t>©2024 Energeia Pty Ltd. All Rights Reserved.</a:t>
            </a:r>
          </a:p>
        </p:txBody>
      </p:sp>
      <p:sp>
        <p:nvSpPr>
          <p:cNvPr id="5" name="Slide Number Placeholder 4">
            <a:extLst>
              <a:ext uri="{FF2B5EF4-FFF2-40B4-BE49-F238E27FC236}">
                <a16:creationId xmlns:a16="http://schemas.microsoft.com/office/drawing/2014/main" id="{357139BF-FED5-E654-8473-6177B2B46BB4}"/>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3" name="Title 2">
            <a:extLst>
              <a:ext uri="{FF2B5EF4-FFF2-40B4-BE49-F238E27FC236}">
                <a16:creationId xmlns:a16="http://schemas.microsoft.com/office/drawing/2014/main" id="{673C6D96-6E45-C4D9-A125-3998FD52E7B7}"/>
              </a:ext>
            </a:extLst>
          </p:cNvPr>
          <p:cNvSpPr>
            <a:spLocks noGrp="1"/>
          </p:cNvSpPr>
          <p:nvPr>
            <p:ph type="title"/>
          </p:nvPr>
        </p:nvSpPr>
        <p:spPr/>
        <p:txBody>
          <a:bodyPr tIns="91440" bIns="91440"/>
          <a:lstStyle/>
          <a:p>
            <a:r>
              <a:rPr lang="en-US"/>
              <a:t>Click to edit Master title style</a:t>
            </a:r>
          </a:p>
        </p:txBody>
      </p:sp>
    </p:spTree>
    <p:extLst>
      <p:ext uri="{BB962C8B-B14F-4D97-AF65-F5344CB8AC3E}">
        <p14:creationId xmlns:p14="http://schemas.microsoft.com/office/powerpoint/2010/main" val="29243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Heavy Content-No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D7941-64FA-8911-0C8C-FA6276F441CF}"/>
              </a:ext>
            </a:extLst>
          </p:cNvPr>
          <p:cNvSpPr/>
          <p:nvPr/>
        </p:nvSpPr>
        <p:spPr>
          <a:xfrm>
            <a:off x="0" y="0"/>
            <a:ext cx="12192000" cy="8686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F129361E-1DFE-18E7-56D0-9E6262CA9E3C}"/>
              </a:ext>
            </a:extLst>
          </p:cNvPr>
          <p:cNvSpPr>
            <a:spLocks noGrp="1"/>
          </p:cNvSpPr>
          <p:nvPr>
            <p:ph type="ftr" sz="quarter" idx="11"/>
          </p:nvPr>
        </p:nvSpPr>
        <p:spPr/>
        <p:txBody>
          <a:bodyPr/>
          <a:lstStyle/>
          <a:p>
            <a:r>
              <a:rPr lang="en-US"/>
              <a:t>©2024 Energeia Pty Ltd. All Rights Reserved.</a:t>
            </a:r>
          </a:p>
        </p:txBody>
      </p:sp>
      <p:sp>
        <p:nvSpPr>
          <p:cNvPr id="5" name="Slide Number Placeholder 4">
            <a:extLst>
              <a:ext uri="{FF2B5EF4-FFF2-40B4-BE49-F238E27FC236}">
                <a16:creationId xmlns:a16="http://schemas.microsoft.com/office/drawing/2014/main" id="{357139BF-FED5-E654-8473-6177B2B46BB4}"/>
              </a:ext>
            </a:extLst>
          </p:cNvPr>
          <p:cNvSpPr>
            <a:spLocks noGrp="1"/>
          </p:cNvSpPr>
          <p:nvPr>
            <p:ph type="sldNum" sz="quarter" idx="12"/>
          </p:nvPr>
        </p:nvSpPr>
        <p:spPr/>
        <p:txBody>
          <a:bodyPr/>
          <a:lstStyle/>
          <a:p>
            <a:fld id="{6F4147DB-5454-5344-B4DC-D7DC253FDBF8}" type="slidenum">
              <a:rPr lang="en-US" smtClean="0"/>
              <a:pPr/>
              <a:t>‹#›</a:t>
            </a:fld>
            <a:endParaRPr lang="en-US"/>
          </a:p>
        </p:txBody>
      </p:sp>
      <p:sp>
        <p:nvSpPr>
          <p:cNvPr id="3" name="Title 2">
            <a:extLst>
              <a:ext uri="{FF2B5EF4-FFF2-40B4-BE49-F238E27FC236}">
                <a16:creationId xmlns:a16="http://schemas.microsoft.com/office/drawing/2014/main" id="{673C6D96-6E45-C4D9-A125-3998FD52E7B7}"/>
              </a:ext>
            </a:extLst>
          </p:cNvPr>
          <p:cNvSpPr>
            <a:spLocks noGrp="1"/>
          </p:cNvSpPr>
          <p:nvPr>
            <p:ph type="title"/>
          </p:nvPr>
        </p:nvSpPr>
        <p:spPr/>
        <p:txBody>
          <a:bodyPr tIns="91440" bIns="91440"/>
          <a:lstStyle/>
          <a:p>
            <a:r>
              <a:rPr lang="en-US"/>
              <a:t>Click to edit Master title style</a:t>
            </a:r>
          </a:p>
        </p:txBody>
      </p:sp>
    </p:spTree>
    <p:extLst>
      <p:ext uri="{BB962C8B-B14F-4D97-AF65-F5344CB8AC3E}">
        <p14:creationId xmlns:p14="http://schemas.microsoft.com/office/powerpoint/2010/main" val="4332485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3 Column Blac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C25E31-6BDC-1907-97AF-AC0C775E7AA0}"/>
              </a:ext>
            </a:extLst>
          </p:cNvPr>
          <p:cNvSpPr>
            <a:spLocks noGrp="1"/>
          </p:cNvSpPr>
          <p:nvPr>
            <p:ph type="ftr" sz="quarter" idx="10"/>
          </p:nvPr>
        </p:nvSpPr>
        <p:spPr/>
        <p:txBody>
          <a:bodyPr/>
          <a:lstStyle/>
          <a:p>
            <a:r>
              <a:rPr lang="en-US"/>
              <a:t>©2024 Energeia Pty Ltd. All Rights Reserved.</a:t>
            </a:r>
          </a:p>
        </p:txBody>
      </p:sp>
      <p:sp>
        <p:nvSpPr>
          <p:cNvPr id="4" name="Slide Number Placeholder 3">
            <a:extLst>
              <a:ext uri="{FF2B5EF4-FFF2-40B4-BE49-F238E27FC236}">
                <a16:creationId xmlns:a16="http://schemas.microsoft.com/office/drawing/2014/main" id="{AAF74F9A-4758-9E53-A08C-DF9F7D39B6E9}"/>
              </a:ext>
            </a:extLst>
          </p:cNvPr>
          <p:cNvSpPr>
            <a:spLocks noGrp="1"/>
          </p:cNvSpPr>
          <p:nvPr>
            <p:ph type="sldNum" sz="quarter" idx="11"/>
          </p:nvPr>
        </p:nvSpPr>
        <p:spPr/>
        <p:txBody>
          <a:bodyPr/>
          <a:lstStyle/>
          <a:p>
            <a:fld id="{6F4147DB-5454-5344-B4DC-D7DC253FDBF8}" type="slidenum">
              <a:rPr lang="en-US" smtClean="0"/>
              <a:pPr/>
              <a:t>‹#›</a:t>
            </a:fld>
            <a:endParaRPr lang="en-US"/>
          </a:p>
        </p:txBody>
      </p:sp>
      <p:sp>
        <p:nvSpPr>
          <p:cNvPr id="5" name="Rectangle 4">
            <a:extLst>
              <a:ext uri="{FF2B5EF4-FFF2-40B4-BE49-F238E27FC236}">
                <a16:creationId xmlns:a16="http://schemas.microsoft.com/office/drawing/2014/main" id="{4D90CB71-9C01-8FEC-90EF-235ECEEBF8BA}"/>
              </a:ext>
            </a:extLst>
          </p:cNvPr>
          <p:cNvSpPr/>
          <p:nvPr/>
        </p:nvSpPr>
        <p:spPr>
          <a:xfrm>
            <a:off x="0" y="0"/>
            <a:ext cx="3345366"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2A1B00C-220C-BEC2-8892-C3DED405C96A}"/>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14388"/>
            <a:ext cx="1649202" cy="389694"/>
          </a:xfrm>
          <a:prstGeom prst="rect">
            <a:avLst/>
          </a:prstGeom>
        </p:spPr>
      </p:pic>
      <p:sp>
        <p:nvSpPr>
          <p:cNvPr id="7" name="Content Placeholder 10">
            <a:extLst>
              <a:ext uri="{FF2B5EF4-FFF2-40B4-BE49-F238E27FC236}">
                <a16:creationId xmlns:a16="http://schemas.microsoft.com/office/drawing/2014/main" id="{6791E5EA-0252-3A4E-0A81-BC962EB49D41}"/>
              </a:ext>
            </a:extLst>
          </p:cNvPr>
          <p:cNvSpPr>
            <a:spLocks noGrp="1"/>
          </p:cNvSpPr>
          <p:nvPr>
            <p:ph sz="quarter" idx="12"/>
          </p:nvPr>
        </p:nvSpPr>
        <p:spPr>
          <a:xfrm>
            <a:off x="3568701" y="863532"/>
            <a:ext cx="2631377" cy="54515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26815968-DA37-B3D6-7860-1B32E1D9A4B4}"/>
              </a:ext>
            </a:extLst>
          </p:cNvPr>
          <p:cNvSpPr>
            <a:spLocks noGrp="1"/>
          </p:cNvSpPr>
          <p:nvPr>
            <p:ph type="body" sz="half" idx="2"/>
          </p:nvPr>
        </p:nvSpPr>
        <p:spPr>
          <a:xfrm>
            <a:off x="3554141" y="478128"/>
            <a:ext cx="2646537" cy="385404"/>
          </a:xfrm>
        </p:spPr>
        <p:txBody>
          <a:bodyPr anchor="ctr">
            <a:noAutofit/>
          </a:bodyPr>
          <a:lstStyle>
            <a:lvl1pPr marL="0" indent="0">
              <a:buNone/>
              <a:defRPr sz="1800" b="1">
                <a:solidFill>
                  <a:schemeClr val="tx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10">
            <a:extLst>
              <a:ext uri="{FF2B5EF4-FFF2-40B4-BE49-F238E27FC236}">
                <a16:creationId xmlns:a16="http://schemas.microsoft.com/office/drawing/2014/main" id="{FEB57338-4D83-6B61-9442-7785B76094AF}"/>
              </a:ext>
            </a:extLst>
          </p:cNvPr>
          <p:cNvSpPr>
            <a:spLocks noGrp="1"/>
          </p:cNvSpPr>
          <p:nvPr>
            <p:ph sz="quarter" idx="13"/>
          </p:nvPr>
        </p:nvSpPr>
        <p:spPr>
          <a:xfrm>
            <a:off x="6409453" y="842604"/>
            <a:ext cx="2631377" cy="54515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8823F6B9-823D-8EA0-480C-437C0E4FE4A3}"/>
              </a:ext>
            </a:extLst>
          </p:cNvPr>
          <p:cNvSpPr>
            <a:spLocks noGrp="1"/>
          </p:cNvSpPr>
          <p:nvPr>
            <p:ph type="body" sz="half" idx="14"/>
          </p:nvPr>
        </p:nvSpPr>
        <p:spPr>
          <a:xfrm>
            <a:off x="6394893" y="457200"/>
            <a:ext cx="2646537" cy="385404"/>
          </a:xfrm>
        </p:spPr>
        <p:txBody>
          <a:bodyPr anchor="ctr">
            <a:noAutofit/>
          </a:bodyPr>
          <a:lstStyle>
            <a:lvl1pPr marL="0" indent="0">
              <a:buNone/>
              <a:defRPr lang="en-US" sz="18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spcAft>
                <a:spcPts val="300"/>
              </a:spcAft>
              <a:buSzPct val="120000"/>
              <a:buFont typeface="Arial" panose="020B0604020202020204" pitchFamily="34" charset="0"/>
              <a:buNone/>
            </a:pPr>
            <a:r>
              <a:rPr lang="en-US"/>
              <a:t>Click to edit Master text styles</a:t>
            </a:r>
          </a:p>
        </p:txBody>
      </p:sp>
      <p:sp>
        <p:nvSpPr>
          <p:cNvPr id="11" name="Content Placeholder 10">
            <a:extLst>
              <a:ext uri="{FF2B5EF4-FFF2-40B4-BE49-F238E27FC236}">
                <a16:creationId xmlns:a16="http://schemas.microsoft.com/office/drawing/2014/main" id="{301465D0-D821-A302-16AE-5362B6F827F1}"/>
              </a:ext>
            </a:extLst>
          </p:cNvPr>
          <p:cNvSpPr>
            <a:spLocks noGrp="1"/>
          </p:cNvSpPr>
          <p:nvPr>
            <p:ph sz="quarter" idx="15"/>
          </p:nvPr>
        </p:nvSpPr>
        <p:spPr>
          <a:xfrm>
            <a:off x="9235645" y="842604"/>
            <a:ext cx="2631377" cy="54515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3E25C309-CC66-75AC-AD43-4C1113774F57}"/>
              </a:ext>
            </a:extLst>
          </p:cNvPr>
          <p:cNvSpPr>
            <a:spLocks noGrp="1"/>
          </p:cNvSpPr>
          <p:nvPr>
            <p:ph type="body" sz="half" idx="16"/>
          </p:nvPr>
        </p:nvSpPr>
        <p:spPr>
          <a:xfrm>
            <a:off x="9221085" y="457200"/>
            <a:ext cx="2646537" cy="385404"/>
          </a:xfrm>
        </p:spPr>
        <p:txBody>
          <a:bodyPr anchor="ctr">
            <a:noAutofit/>
          </a:bodyPr>
          <a:lstStyle>
            <a:lvl1pPr marL="0" indent="0">
              <a:buNone/>
              <a:defRPr lang="en-US" sz="18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spcAft>
                <a:spcPts val="300"/>
              </a:spcAft>
              <a:buSzPct val="120000"/>
              <a:buFont typeface="Arial" panose="020B0604020202020204" pitchFamily="34" charset="0"/>
              <a:buNone/>
            </a:pPr>
            <a:r>
              <a:rPr lang="en-US"/>
              <a:t>Click to edit Master text styles</a:t>
            </a:r>
          </a:p>
        </p:txBody>
      </p:sp>
      <p:sp>
        <p:nvSpPr>
          <p:cNvPr id="2" name="Rectangle 1">
            <a:extLst>
              <a:ext uri="{FF2B5EF4-FFF2-40B4-BE49-F238E27FC236}">
                <a16:creationId xmlns:a16="http://schemas.microsoft.com/office/drawing/2014/main" id="{7E5E20E8-3421-7AF7-C359-759006A1512E}"/>
              </a:ext>
            </a:extLst>
          </p:cNvPr>
          <p:cNvSpPr/>
          <p:nvPr/>
        </p:nvSpPr>
        <p:spPr>
          <a:xfrm>
            <a:off x="0" y="0"/>
            <a:ext cx="3345366"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EEB11C-86B2-EF17-4DA0-E35C8AD2497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14388"/>
            <a:ext cx="1649202" cy="389694"/>
          </a:xfrm>
          <a:prstGeom prst="rect">
            <a:avLst/>
          </a:prstGeom>
        </p:spPr>
      </p:pic>
      <p:sp>
        <p:nvSpPr>
          <p:cNvPr id="15" name="Title 14">
            <a:extLst>
              <a:ext uri="{FF2B5EF4-FFF2-40B4-BE49-F238E27FC236}">
                <a16:creationId xmlns:a16="http://schemas.microsoft.com/office/drawing/2014/main" id="{19041F33-5EF1-ACD4-1F48-BB42455EA954}"/>
              </a:ext>
            </a:extLst>
          </p:cNvPr>
          <p:cNvSpPr>
            <a:spLocks noGrp="1"/>
          </p:cNvSpPr>
          <p:nvPr>
            <p:ph type="title"/>
          </p:nvPr>
        </p:nvSpPr>
        <p:spPr>
          <a:xfrm>
            <a:off x="384048" y="124604"/>
            <a:ext cx="2749446" cy="640080"/>
          </a:xfrm>
        </p:spPr>
        <p:txBody>
          <a:bodyPr anchor="t"/>
          <a:lstStyle/>
          <a:p>
            <a:r>
              <a:rPr lang="en-US"/>
              <a:t>Click to edit Master title style</a:t>
            </a:r>
          </a:p>
        </p:txBody>
      </p:sp>
    </p:spTree>
    <p:extLst>
      <p:ext uri="{BB962C8B-B14F-4D97-AF65-F5344CB8AC3E}">
        <p14:creationId xmlns:p14="http://schemas.microsoft.com/office/powerpoint/2010/main" val="2098521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3 Column Bright Blu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6815968-DA37-B3D6-7860-1B32E1D9A4B4}"/>
              </a:ext>
            </a:extLst>
          </p:cNvPr>
          <p:cNvSpPr>
            <a:spLocks noGrp="1"/>
          </p:cNvSpPr>
          <p:nvPr>
            <p:ph type="body" sz="half" idx="2"/>
          </p:nvPr>
        </p:nvSpPr>
        <p:spPr>
          <a:xfrm>
            <a:off x="3554141" y="478128"/>
            <a:ext cx="2646537" cy="385404"/>
          </a:xfrm>
          <a:solidFill>
            <a:schemeClr val="tx2"/>
          </a:solidFill>
          <a:ln>
            <a:solidFill>
              <a:schemeClr val="tx2"/>
            </a:solidFill>
          </a:ln>
        </p:spPr>
        <p:txBody>
          <a:bodyPr anchor="ctr">
            <a:noAutofit/>
          </a:bodyPr>
          <a:lstStyle>
            <a:lvl1pPr marL="0" indent="0">
              <a:buNone/>
              <a:defRPr sz="1800" b="1">
                <a:solidFill>
                  <a:schemeClr val="tx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2">
            <a:extLst>
              <a:ext uri="{FF2B5EF4-FFF2-40B4-BE49-F238E27FC236}">
                <a16:creationId xmlns:a16="http://schemas.microsoft.com/office/drawing/2014/main" id="{ABC25E31-6BDC-1907-97AF-AC0C775E7AA0}"/>
              </a:ext>
            </a:extLst>
          </p:cNvPr>
          <p:cNvSpPr>
            <a:spLocks noGrp="1"/>
          </p:cNvSpPr>
          <p:nvPr>
            <p:ph type="ftr" sz="quarter" idx="10"/>
          </p:nvPr>
        </p:nvSpPr>
        <p:spPr/>
        <p:txBody>
          <a:bodyPr/>
          <a:lstStyle/>
          <a:p>
            <a:r>
              <a:rPr lang="en-US"/>
              <a:t>©2024 Energeia Pty Ltd. All Rights Reserved.</a:t>
            </a:r>
          </a:p>
        </p:txBody>
      </p:sp>
      <p:sp>
        <p:nvSpPr>
          <p:cNvPr id="4" name="Slide Number Placeholder 3">
            <a:extLst>
              <a:ext uri="{FF2B5EF4-FFF2-40B4-BE49-F238E27FC236}">
                <a16:creationId xmlns:a16="http://schemas.microsoft.com/office/drawing/2014/main" id="{AAF74F9A-4758-9E53-A08C-DF9F7D39B6E9}"/>
              </a:ext>
            </a:extLst>
          </p:cNvPr>
          <p:cNvSpPr>
            <a:spLocks noGrp="1"/>
          </p:cNvSpPr>
          <p:nvPr>
            <p:ph type="sldNum" sz="quarter" idx="11"/>
          </p:nvPr>
        </p:nvSpPr>
        <p:spPr/>
        <p:txBody>
          <a:bodyPr/>
          <a:lstStyle/>
          <a:p>
            <a:fld id="{6F4147DB-5454-5344-B4DC-D7DC253FDBF8}" type="slidenum">
              <a:rPr lang="en-US" smtClean="0"/>
              <a:pPr/>
              <a:t>‹#›</a:t>
            </a:fld>
            <a:endParaRPr lang="en-US"/>
          </a:p>
        </p:txBody>
      </p:sp>
      <p:sp>
        <p:nvSpPr>
          <p:cNvPr id="5" name="Rectangle 4">
            <a:extLst>
              <a:ext uri="{FF2B5EF4-FFF2-40B4-BE49-F238E27FC236}">
                <a16:creationId xmlns:a16="http://schemas.microsoft.com/office/drawing/2014/main" id="{4D90CB71-9C01-8FEC-90EF-235ECEEBF8BA}"/>
              </a:ext>
            </a:extLst>
          </p:cNvPr>
          <p:cNvSpPr/>
          <p:nvPr/>
        </p:nvSpPr>
        <p:spPr>
          <a:xfrm>
            <a:off x="0" y="0"/>
            <a:ext cx="3345366" cy="68579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a:extLst>
              <a:ext uri="{FF2B5EF4-FFF2-40B4-BE49-F238E27FC236}">
                <a16:creationId xmlns:a16="http://schemas.microsoft.com/office/drawing/2014/main" id="{6791E5EA-0252-3A4E-0A81-BC962EB49D41}"/>
              </a:ext>
            </a:extLst>
          </p:cNvPr>
          <p:cNvSpPr>
            <a:spLocks noGrp="1"/>
          </p:cNvSpPr>
          <p:nvPr>
            <p:ph sz="quarter" idx="12"/>
          </p:nvPr>
        </p:nvSpPr>
        <p:spPr>
          <a:xfrm>
            <a:off x="3568701" y="863532"/>
            <a:ext cx="2631377" cy="54515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0">
            <a:extLst>
              <a:ext uri="{FF2B5EF4-FFF2-40B4-BE49-F238E27FC236}">
                <a16:creationId xmlns:a16="http://schemas.microsoft.com/office/drawing/2014/main" id="{FEB57338-4D83-6B61-9442-7785B76094AF}"/>
              </a:ext>
            </a:extLst>
          </p:cNvPr>
          <p:cNvSpPr>
            <a:spLocks noGrp="1"/>
          </p:cNvSpPr>
          <p:nvPr>
            <p:ph sz="quarter" idx="13"/>
          </p:nvPr>
        </p:nvSpPr>
        <p:spPr>
          <a:xfrm>
            <a:off x="6409453" y="842604"/>
            <a:ext cx="2631377" cy="54515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8823F6B9-823D-8EA0-480C-437C0E4FE4A3}"/>
              </a:ext>
            </a:extLst>
          </p:cNvPr>
          <p:cNvSpPr>
            <a:spLocks noGrp="1"/>
          </p:cNvSpPr>
          <p:nvPr>
            <p:ph type="body" sz="half" idx="14"/>
          </p:nvPr>
        </p:nvSpPr>
        <p:spPr>
          <a:xfrm>
            <a:off x="6394893" y="457200"/>
            <a:ext cx="2646537" cy="385404"/>
          </a:xfrm>
          <a:solidFill>
            <a:schemeClr val="tx2"/>
          </a:solidFill>
          <a:ln>
            <a:solidFill>
              <a:schemeClr val="tx2"/>
            </a:solidFill>
          </a:ln>
        </p:spPr>
        <p:txBody>
          <a:bodyPr anchor="ctr">
            <a:noAutofit/>
          </a:bodyPr>
          <a:lstStyle>
            <a:lvl1pPr marL="0" indent="0">
              <a:buNone/>
              <a:defRPr lang="en-US" sz="18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spcAft>
                <a:spcPts val="300"/>
              </a:spcAft>
              <a:buSzPct val="120000"/>
              <a:buFont typeface="Arial" panose="020B0604020202020204" pitchFamily="34" charset="0"/>
              <a:buNone/>
            </a:pPr>
            <a:r>
              <a:rPr lang="en-US"/>
              <a:t>Click to edit Master text styles</a:t>
            </a:r>
          </a:p>
        </p:txBody>
      </p:sp>
      <p:sp>
        <p:nvSpPr>
          <p:cNvPr id="11" name="Content Placeholder 10">
            <a:extLst>
              <a:ext uri="{FF2B5EF4-FFF2-40B4-BE49-F238E27FC236}">
                <a16:creationId xmlns:a16="http://schemas.microsoft.com/office/drawing/2014/main" id="{301465D0-D821-A302-16AE-5362B6F827F1}"/>
              </a:ext>
            </a:extLst>
          </p:cNvPr>
          <p:cNvSpPr>
            <a:spLocks noGrp="1"/>
          </p:cNvSpPr>
          <p:nvPr>
            <p:ph sz="quarter" idx="15"/>
          </p:nvPr>
        </p:nvSpPr>
        <p:spPr>
          <a:xfrm>
            <a:off x="9235645" y="842604"/>
            <a:ext cx="2631377" cy="545154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3E25C309-CC66-75AC-AD43-4C1113774F57}"/>
              </a:ext>
            </a:extLst>
          </p:cNvPr>
          <p:cNvSpPr>
            <a:spLocks noGrp="1"/>
          </p:cNvSpPr>
          <p:nvPr>
            <p:ph type="body" sz="half" idx="16"/>
          </p:nvPr>
        </p:nvSpPr>
        <p:spPr>
          <a:xfrm>
            <a:off x="9221085" y="457200"/>
            <a:ext cx="2646537" cy="385404"/>
          </a:xfrm>
          <a:solidFill>
            <a:schemeClr val="tx2"/>
          </a:solidFill>
          <a:ln>
            <a:solidFill>
              <a:schemeClr val="tx2"/>
            </a:solidFill>
          </a:ln>
        </p:spPr>
        <p:txBody>
          <a:bodyPr anchor="ctr">
            <a:noAutofit/>
          </a:bodyPr>
          <a:lstStyle>
            <a:lvl1pPr marL="0" indent="0">
              <a:buNone/>
              <a:defRPr lang="en-US" sz="18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spcAft>
                <a:spcPts val="300"/>
              </a:spcAft>
              <a:buSzPct val="120000"/>
              <a:buFont typeface="Arial" panose="020B0604020202020204" pitchFamily="34" charset="0"/>
              <a:buNone/>
            </a:pPr>
            <a:r>
              <a:rPr lang="en-US"/>
              <a:t>Click to edit Master text styles</a:t>
            </a:r>
          </a:p>
        </p:txBody>
      </p:sp>
      <p:pic>
        <p:nvPicPr>
          <p:cNvPr id="2" name="Picture 1">
            <a:extLst>
              <a:ext uri="{FF2B5EF4-FFF2-40B4-BE49-F238E27FC236}">
                <a16:creationId xmlns:a16="http://schemas.microsoft.com/office/drawing/2014/main" id="{B5CF94B0-FF43-72CC-F3A4-B7D361F6055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2" cy="389693"/>
          </a:xfrm>
          <a:prstGeom prst="rect">
            <a:avLst/>
          </a:prstGeom>
        </p:spPr>
      </p:pic>
      <p:sp>
        <p:nvSpPr>
          <p:cNvPr id="6" name="Rectangle 5">
            <a:extLst>
              <a:ext uri="{FF2B5EF4-FFF2-40B4-BE49-F238E27FC236}">
                <a16:creationId xmlns:a16="http://schemas.microsoft.com/office/drawing/2014/main" id="{DF99F153-C55C-8A43-89BC-823D8AE5285E}"/>
              </a:ext>
            </a:extLst>
          </p:cNvPr>
          <p:cNvSpPr/>
          <p:nvPr/>
        </p:nvSpPr>
        <p:spPr>
          <a:xfrm>
            <a:off x="0" y="0"/>
            <a:ext cx="3345366"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9D2BCAD-C7E1-D8FF-FA2D-B499B34ACAF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sp>
        <p:nvSpPr>
          <p:cNvPr id="16" name="Title 15">
            <a:extLst>
              <a:ext uri="{FF2B5EF4-FFF2-40B4-BE49-F238E27FC236}">
                <a16:creationId xmlns:a16="http://schemas.microsoft.com/office/drawing/2014/main" id="{DA9211B0-C89B-4B41-1E4F-042B055C377C}"/>
              </a:ext>
            </a:extLst>
          </p:cNvPr>
          <p:cNvSpPr>
            <a:spLocks noGrp="1"/>
          </p:cNvSpPr>
          <p:nvPr>
            <p:ph type="title"/>
          </p:nvPr>
        </p:nvSpPr>
        <p:spPr>
          <a:xfrm>
            <a:off x="384048" y="124604"/>
            <a:ext cx="2749446" cy="640080"/>
          </a:xfrm>
        </p:spPr>
        <p:txBody>
          <a:bodyPr anchor="t"/>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5169483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Divider 1 - LE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8AC4-4AB4-7F9D-86AE-0F13A108FF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8" name="Picture 7">
            <a:extLst>
              <a:ext uri="{FF2B5EF4-FFF2-40B4-BE49-F238E27FC236}">
                <a16:creationId xmlns:a16="http://schemas.microsoft.com/office/drawing/2014/main" id="{1B0982E6-9D6C-826C-FA82-431B4D0010E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3" name="Title 1">
            <a:extLst>
              <a:ext uri="{FF2B5EF4-FFF2-40B4-BE49-F238E27FC236}">
                <a16:creationId xmlns:a16="http://schemas.microsoft.com/office/drawing/2014/main" id="{5A77DEB5-6BE6-7531-D95B-C6CD9B870542}"/>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2"/>
                </a:solidFill>
              </a:defRPr>
            </a:lvl1pPr>
          </a:lstStyle>
          <a:p>
            <a:r>
              <a:rPr lang="en-US"/>
              <a:t>Click to edit Master title style</a:t>
            </a:r>
          </a:p>
        </p:txBody>
      </p:sp>
      <p:sp>
        <p:nvSpPr>
          <p:cNvPr id="6" name="Text Placeholder 3">
            <a:extLst>
              <a:ext uri="{FF2B5EF4-FFF2-40B4-BE49-F238E27FC236}">
                <a16:creationId xmlns:a16="http://schemas.microsoft.com/office/drawing/2014/main" id="{D37D8AF7-ABE7-2E8A-87DE-0E074177C64B}"/>
              </a:ext>
            </a:extLst>
          </p:cNvPr>
          <p:cNvSpPr>
            <a:spLocks noGrp="1"/>
          </p:cNvSpPr>
          <p:nvPr>
            <p:ph type="body" sz="half" idx="2"/>
          </p:nvPr>
        </p:nvSpPr>
        <p:spPr>
          <a:xfrm>
            <a:off x="213886" y="2057400"/>
            <a:ext cx="4558140" cy="26670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91E56E12-F3EE-1A0E-1A52-73193AE7355A}"/>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33463224"/>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cSld name="Divider 1 - SimCity">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8AC4-4AB4-7F9D-86AE-0F13A108FF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8" name="Picture 7">
            <a:extLst>
              <a:ext uri="{FF2B5EF4-FFF2-40B4-BE49-F238E27FC236}">
                <a16:creationId xmlns:a16="http://schemas.microsoft.com/office/drawing/2014/main" id="{1B0982E6-9D6C-826C-FA82-431B4D0010E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3" name="Title 1">
            <a:extLst>
              <a:ext uri="{FF2B5EF4-FFF2-40B4-BE49-F238E27FC236}">
                <a16:creationId xmlns:a16="http://schemas.microsoft.com/office/drawing/2014/main" id="{738B7A4D-DB54-5F8B-202F-A26466EEF34E}"/>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2"/>
                </a:solidFill>
              </a:defRPr>
            </a:lvl1pPr>
          </a:lstStyle>
          <a:p>
            <a:r>
              <a:rPr lang="en-US"/>
              <a:t>Click to edit Master title style</a:t>
            </a:r>
          </a:p>
        </p:txBody>
      </p:sp>
      <p:sp>
        <p:nvSpPr>
          <p:cNvPr id="6" name="Text Placeholder 3">
            <a:extLst>
              <a:ext uri="{FF2B5EF4-FFF2-40B4-BE49-F238E27FC236}">
                <a16:creationId xmlns:a16="http://schemas.microsoft.com/office/drawing/2014/main" id="{77F20459-B851-082E-396D-9825D3119A5E}"/>
              </a:ext>
            </a:extLst>
          </p:cNvPr>
          <p:cNvSpPr>
            <a:spLocks noGrp="1"/>
          </p:cNvSpPr>
          <p:nvPr>
            <p:ph type="body" sz="half" idx="2"/>
          </p:nvPr>
        </p:nvSpPr>
        <p:spPr>
          <a:xfrm>
            <a:off x="213886" y="2057400"/>
            <a:ext cx="4558140" cy="26670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FB292072-803E-A6A4-D394-EC80A633BBB6}"/>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a:extLst>
              <a:ext uri="{FF2B5EF4-FFF2-40B4-BE49-F238E27FC236}">
                <a16:creationId xmlns:a16="http://schemas.microsoft.com/office/drawing/2014/main" id="{AF414685-11CC-BCA6-8B2F-0899C24E7C2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4" name="Picture 3">
            <a:extLst>
              <a:ext uri="{FF2B5EF4-FFF2-40B4-BE49-F238E27FC236}">
                <a16:creationId xmlns:a16="http://schemas.microsoft.com/office/drawing/2014/main" id="{2802A918-79D0-0CFD-3D15-E72D4749007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Tree>
    <p:extLst>
      <p:ext uri="{BB962C8B-B14F-4D97-AF65-F5344CB8AC3E}">
        <p14:creationId xmlns:p14="http://schemas.microsoft.com/office/powerpoint/2010/main" val="1188393283"/>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Divider 1 - Blac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8AC4-4AB4-7F9D-86AE-0F13A108FF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sp>
        <p:nvSpPr>
          <p:cNvPr id="3" name="Title 1">
            <a:extLst>
              <a:ext uri="{FF2B5EF4-FFF2-40B4-BE49-F238E27FC236}">
                <a16:creationId xmlns:a16="http://schemas.microsoft.com/office/drawing/2014/main" id="{5A77DEB5-6BE6-7531-D95B-C6CD9B870542}"/>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2"/>
                </a:solidFill>
              </a:defRPr>
            </a:lvl1pPr>
          </a:lstStyle>
          <a:p>
            <a:r>
              <a:rPr lang="en-US"/>
              <a:t>Click to edit Master title style</a:t>
            </a:r>
          </a:p>
        </p:txBody>
      </p:sp>
      <p:sp>
        <p:nvSpPr>
          <p:cNvPr id="6" name="Text Placeholder 3">
            <a:extLst>
              <a:ext uri="{FF2B5EF4-FFF2-40B4-BE49-F238E27FC236}">
                <a16:creationId xmlns:a16="http://schemas.microsoft.com/office/drawing/2014/main" id="{D37D8AF7-ABE7-2E8A-87DE-0E074177C64B}"/>
              </a:ext>
            </a:extLst>
          </p:cNvPr>
          <p:cNvSpPr>
            <a:spLocks noGrp="1"/>
          </p:cNvSpPr>
          <p:nvPr>
            <p:ph type="body" sz="half" idx="2"/>
          </p:nvPr>
        </p:nvSpPr>
        <p:spPr>
          <a:xfrm>
            <a:off x="213886" y="2057400"/>
            <a:ext cx="4558140" cy="26670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91E56E12-F3EE-1A0E-1A52-73193AE7355A}"/>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a:extLst>
              <a:ext uri="{FF2B5EF4-FFF2-40B4-BE49-F238E27FC236}">
                <a16:creationId xmlns:a16="http://schemas.microsoft.com/office/drawing/2014/main" id="{7A4F9B03-BDF3-B66C-3D52-9E93E5ED5E2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83187" y="0"/>
            <a:ext cx="7008813" cy="6858000"/>
          </a:xfrm>
          <a:prstGeom prst="rect">
            <a:avLst/>
          </a:prstGeom>
        </p:spPr>
      </p:pic>
    </p:spTree>
    <p:extLst>
      <p:ext uri="{BB962C8B-B14F-4D97-AF65-F5344CB8AC3E}">
        <p14:creationId xmlns:p14="http://schemas.microsoft.com/office/powerpoint/2010/main" val="18600905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ide-by-side: with R Header">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EBF2B7EF-A92B-FBFF-8955-11845AB62B53}"/>
              </a:ext>
            </a:extLst>
          </p:cNvPr>
          <p:cNvSpPr>
            <a:spLocks noGrp="1"/>
          </p:cNvSpPr>
          <p:nvPr>
            <p:ph type="ftr" sz="quarter" idx="11"/>
          </p:nvPr>
        </p:nvSpPr>
        <p:spPr/>
        <p:txBody>
          <a:bodyPr/>
          <a:lstStyle/>
          <a:p>
            <a:r>
              <a:rPr lang="en-US"/>
              <a:t>@2024 Energeia Pty Ltd. All Rights Reserved.</a:t>
            </a:r>
            <a:endParaRPr lang="en-AU"/>
          </a:p>
        </p:txBody>
      </p:sp>
      <p:sp>
        <p:nvSpPr>
          <p:cNvPr id="9" name="Slide Number Placeholder 8">
            <a:extLst>
              <a:ext uri="{FF2B5EF4-FFF2-40B4-BE49-F238E27FC236}">
                <a16:creationId xmlns:a16="http://schemas.microsoft.com/office/drawing/2014/main" id="{48785160-900F-F6DD-170D-51735E2E3D7D}"/>
              </a:ext>
            </a:extLst>
          </p:cNvPr>
          <p:cNvSpPr>
            <a:spLocks noGrp="1"/>
          </p:cNvSpPr>
          <p:nvPr>
            <p:ph type="sldNum" sz="quarter" idx="12"/>
          </p:nvPr>
        </p:nvSpPr>
        <p:spPr/>
        <p:txBody>
          <a:bodyPr/>
          <a:lstStyle/>
          <a:p>
            <a:fld id="{6EF13ECC-16FB-47EC-AC73-326487E501DA}" type="slidenum">
              <a:rPr lang="en-AU" smtClean="0"/>
              <a:t>‹#›</a:t>
            </a:fld>
            <a:endParaRPr lang="en-AU"/>
          </a:p>
        </p:txBody>
      </p:sp>
      <p:sp>
        <p:nvSpPr>
          <p:cNvPr id="15" name="Title 14">
            <a:extLst>
              <a:ext uri="{FF2B5EF4-FFF2-40B4-BE49-F238E27FC236}">
                <a16:creationId xmlns:a16="http://schemas.microsoft.com/office/drawing/2014/main" id="{CB572741-F3A2-B1CD-FD42-EEE2EA0B8094}"/>
              </a:ext>
            </a:extLst>
          </p:cNvPr>
          <p:cNvSpPr>
            <a:spLocks noGrp="1"/>
          </p:cNvSpPr>
          <p:nvPr>
            <p:ph type="title"/>
          </p:nvPr>
        </p:nvSpPr>
        <p:spPr/>
        <p:txBody>
          <a:bodyPr tIns="91440" bIns="91440"/>
          <a:lstStyle/>
          <a:p>
            <a:r>
              <a:rPr lang="en-US"/>
              <a:t>Click to edit Master title style</a:t>
            </a:r>
          </a:p>
        </p:txBody>
      </p:sp>
      <p:sp>
        <p:nvSpPr>
          <p:cNvPr id="3" name="Content Placeholder 5">
            <a:extLst>
              <a:ext uri="{FF2B5EF4-FFF2-40B4-BE49-F238E27FC236}">
                <a16:creationId xmlns:a16="http://schemas.microsoft.com/office/drawing/2014/main" id="{20EA9F8E-CD0F-042E-0A62-1D7F9F0BEBA3}"/>
              </a:ext>
            </a:extLst>
          </p:cNvPr>
          <p:cNvSpPr>
            <a:spLocks noGrp="1"/>
          </p:cNvSpPr>
          <p:nvPr>
            <p:ph sz="quarter" idx="4"/>
          </p:nvPr>
        </p:nvSpPr>
        <p:spPr>
          <a:xfrm>
            <a:off x="6291072" y="1435608"/>
            <a:ext cx="5522976" cy="4544568"/>
          </a:xfrm>
        </p:spPr>
        <p:txBody>
          <a:bodyPr vert="horz" lIns="91440" tIns="91440" rIns="91440" bIns="91440" rtlCol="0">
            <a:noAutofit/>
          </a:bodyPr>
          <a:lstStyle>
            <a:lvl1pPr>
              <a:defRPr lang="en-US" dirty="0"/>
            </a:lvl1pPr>
            <a:lvl2pPr>
              <a:defRPr lang="en-US" sz="1200" dirty="0"/>
            </a:lvl2pPr>
            <a:lvl3pPr>
              <a:defRPr lang="en-US" sz="1100" dirty="0"/>
            </a:lvl3pPr>
            <a:lvl4pPr>
              <a:defRPr lang="en-US" sz="1100" dirty="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E944ABB3-D902-4E29-07C6-C6D9242C594E}"/>
              </a:ext>
            </a:extLst>
          </p:cNvPr>
          <p:cNvSpPr>
            <a:spLocks noGrp="1"/>
          </p:cNvSpPr>
          <p:nvPr>
            <p:ph type="body" idx="23"/>
          </p:nvPr>
        </p:nvSpPr>
        <p:spPr>
          <a:xfrm>
            <a:off x="6291072" y="1143000"/>
            <a:ext cx="5522976" cy="274320"/>
          </a:xfrm>
          <a:solidFill>
            <a:schemeClr val="tx2"/>
          </a:solidFill>
          <a:ln>
            <a:solidFill>
              <a:schemeClr val="tx2"/>
            </a:solidFill>
          </a:ln>
        </p:spPr>
        <p:txBody>
          <a:bodyPr tIns="91440" bIns="91440" anchor="ctr">
            <a:noAutofit/>
          </a:bodyPr>
          <a:lstStyle>
            <a:lvl1pPr marL="0" indent="0" algn="ctr">
              <a:buNone/>
              <a:defRPr lang="en-US" sz="1600" b="1"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12">
            <a:extLst>
              <a:ext uri="{FF2B5EF4-FFF2-40B4-BE49-F238E27FC236}">
                <a16:creationId xmlns:a16="http://schemas.microsoft.com/office/drawing/2014/main" id="{4DF599C6-10E0-CA7C-6455-CCF0D8411F47}"/>
              </a:ext>
            </a:extLst>
          </p:cNvPr>
          <p:cNvSpPr>
            <a:spLocks noGrp="1"/>
          </p:cNvSpPr>
          <p:nvPr>
            <p:ph type="body" sz="quarter" idx="24"/>
          </p:nvPr>
        </p:nvSpPr>
        <p:spPr>
          <a:xfrm>
            <a:off x="6291072" y="5998464"/>
            <a:ext cx="5522976" cy="228600"/>
          </a:xfrm>
        </p:spPr>
        <p:txBody>
          <a:bodyPr anchor="ctr">
            <a:noAutofit/>
          </a:bodyPr>
          <a:lstStyle>
            <a:lvl1pPr marL="0" indent="0">
              <a:buNone/>
              <a:defRPr sz="900">
                <a:solidFill>
                  <a:schemeClr val="accent5"/>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10" name="Content Placeholder 2">
            <a:extLst>
              <a:ext uri="{FF2B5EF4-FFF2-40B4-BE49-F238E27FC236}">
                <a16:creationId xmlns:a16="http://schemas.microsoft.com/office/drawing/2014/main" id="{49A332DD-6C51-5EF6-CBE7-14635ED2E4C3}"/>
              </a:ext>
            </a:extLst>
          </p:cNvPr>
          <p:cNvSpPr>
            <a:spLocks noGrp="1"/>
          </p:cNvSpPr>
          <p:nvPr>
            <p:ph sz="half" idx="1"/>
          </p:nvPr>
        </p:nvSpPr>
        <p:spPr>
          <a:xfrm>
            <a:off x="384048" y="1143000"/>
            <a:ext cx="5522976" cy="5093208"/>
          </a:xfrm>
        </p:spPr>
        <p:txBody>
          <a:bodyPr vert="horz" lIns="91440" tIns="91440" rIns="91440" bIns="91440" rtlCol="0">
            <a:noAutofit/>
          </a:bodyPr>
          <a:lstStyle>
            <a:lvl1pPr>
              <a:defRPr lang="en-US" dirty="0"/>
            </a:lvl1pPr>
            <a:lvl2pPr>
              <a:defRPr lang="en-US" sz="1200" dirty="0"/>
            </a:lvl2pPr>
            <a:lvl3pPr>
              <a:defRPr lang="en-US" sz="1100" dirty="0"/>
            </a:lvl3pPr>
            <a:lvl4pPr>
              <a:defRPr lang="en-US" sz="1100" dirty="0"/>
            </a:lvl4pPr>
            <a:lvl5pPr>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8637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4_Divider 1 - Blac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8AC4-4AB4-7F9D-86AE-0F13A108FF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8" name="Picture 7">
            <a:extLst>
              <a:ext uri="{FF2B5EF4-FFF2-40B4-BE49-F238E27FC236}">
                <a16:creationId xmlns:a16="http://schemas.microsoft.com/office/drawing/2014/main" id="{1B0982E6-9D6C-826C-FA82-431B4D0010E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0"/>
            <a:ext cx="7008812" cy="6858001"/>
          </a:xfrm>
          <a:prstGeom prst="rect">
            <a:avLst/>
          </a:prstGeom>
        </p:spPr>
      </p:pic>
      <p:sp>
        <p:nvSpPr>
          <p:cNvPr id="3" name="Title 1">
            <a:extLst>
              <a:ext uri="{FF2B5EF4-FFF2-40B4-BE49-F238E27FC236}">
                <a16:creationId xmlns:a16="http://schemas.microsoft.com/office/drawing/2014/main" id="{5A77DEB5-6BE6-7531-D95B-C6CD9B870542}"/>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2"/>
                </a:solidFill>
              </a:defRPr>
            </a:lvl1pPr>
          </a:lstStyle>
          <a:p>
            <a:r>
              <a:rPr lang="en-US"/>
              <a:t>Click to edit Master title style</a:t>
            </a:r>
          </a:p>
        </p:txBody>
      </p:sp>
      <p:sp>
        <p:nvSpPr>
          <p:cNvPr id="6" name="Text Placeholder 3">
            <a:extLst>
              <a:ext uri="{FF2B5EF4-FFF2-40B4-BE49-F238E27FC236}">
                <a16:creationId xmlns:a16="http://schemas.microsoft.com/office/drawing/2014/main" id="{D37D8AF7-ABE7-2E8A-87DE-0E074177C64B}"/>
              </a:ext>
            </a:extLst>
          </p:cNvPr>
          <p:cNvSpPr>
            <a:spLocks noGrp="1"/>
          </p:cNvSpPr>
          <p:nvPr>
            <p:ph type="body" sz="half" idx="2"/>
          </p:nvPr>
        </p:nvSpPr>
        <p:spPr>
          <a:xfrm>
            <a:off x="213886" y="2057400"/>
            <a:ext cx="4558140" cy="26670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91E56E12-F3EE-1A0E-1A52-73193AE7355A}"/>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72184733"/>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3_Divider 1 - Blac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8AC4-4AB4-7F9D-86AE-0F13A108FF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8" name="Picture 7">
            <a:extLst>
              <a:ext uri="{FF2B5EF4-FFF2-40B4-BE49-F238E27FC236}">
                <a16:creationId xmlns:a16="http://schemas.microsoft.com/office/drawing/2014/main" id="{1B0982E6-9D6C-826C-FA82-431B4D0010E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flipH="1">
            <a:off x="5183188" y="0"/>
            <a:ext cx="7008812" cy="6858001"/>
          </a:xfrm>
          <a:prstGeom prst="rect">
            <a:avLst/>
          </a:prstGeom>
        </p:spPr>
      </p:pic>
      <p:sp>
        <p:nvSpPr>
          <p:cNvPr id="3" name="Title 1">
            <a:extLst>
              <a:ext uri="{FF2B5EF4-FFF2-40B4-BE49-F238E27FC236}">
                <a16:creationId xmlns:a16="http://schemas.microsoft.com/office/drawing/2014/main" id="{5A77DEB5-6BE6-7531-D95B-C6CD9B870542}"/>
              </a:ext>
            </a:extLst>
          </p:cNvPr>
          <p:cNvSpPr>
            <a:spLocks noGrp="1"/>
          </p:cNvSpPr>
          <p:nvPr>
            <p:ph type="title" hasCustomPrompt="1"/>
          </p:nvPr>
        </p:nvSpPr>
        <p:spPr>
          <a:xfrm>
            <a:off x="213886" y="457200"/>
            <a:ext cx="4558140" cy="1600200"/>
          </a:xfrm>
          <a:prstGeom prst="rect">
            <a:avLst/>
          </a:prstGeom>
        </p:spPr>
        <p:txBody>
          <a:bodyPr anchor="ctr"/>
          <a:lstStyle>
            <a:lvl1pPr>
              <a:defRPr sz="3200">
                <a:solidFill>
                  <a:schemeClr val="bg2"/>
                </a:solidFill>
              </a:defRPr>
            </a:lvl1pPr>
          </a:lstStyle>
          <a:p>
            <a:r>
              <a:rPr lang="en-US"/>
              <a:t>Divider 1 – Passenger EV Fleet	</a:t>
            </a:r>
          </a:p>
        </p:txBody>
      </p:sp>
      <p:sp>
        <p:nvSpPr>
          <p:cNvPr id="6" name="Text Placeholder 3">
            <a:extLst>
              <a:ext uri="{FF2B5EF4-FFF2-40B4-BE49-F238E27FC236}">
                <a16:creationId xmlns:a16="http://schemas.microsoft.com/office/drawing/2014/main" id="{D37D8AF7-ABE7-2E8A-87DE-0E074177C64B}"/>
              </a:ext>
            </a:extLst>
          </p:cNvPr>
          <p:cNvSpPr>
            <a:spLocks noGrp="1"/>
          </p:cNvSpPr>
          <p:nvPr>
            <p:ph type="body" sz="half" idx="2"/>
          </p:nvPr>
        </p:nvSpPr>
        <p:spPr>
          <a:xfrm>
            <a:off x="213886" y="2057400"/>
            <a:ext cx="4558140" cy="26670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91E56E12-F3EE-1A0E-1A52-73193AE7355A}"/>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32400671"/>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cSld name="Divider 1 - Ariel Residental Sola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8AC4-4AB4-7F9D-86AE-0F13A108FF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8" name="Picture 7">
            <a:extLst>
              <a:ext uri="{FF2B5EF4-FFF2-40B4-BE49-F238E27FC236}">
                <a16:creationId xmlns:a16="http://schemas.microsoft.com/office/drawing/2014/main" id="{1B0982E6-9D6C-826C-FA82-431B4D0010E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3" name="Title 1">
            <a:extLst>
              <a:ext uri="{FF2B5EF4-FFF2-40B4-BE49-F238E27FC236}">
                <a16:creationId xmlns:a16="http://schemas.microsoft.com/office/drawing/2014/main" id="{20D52A57-764E-EA25-2868-37C8F2987865}"/>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2"/>
                </a:solidFill>
              </a:defRPr>
            </a:lvl1pPr>
          </a:lstStyle>
          <a:p>
            <a:r>
              <a:rPr lang="en-US"/>
              <a:t>Click to edit Master title style</a:t>
            </a:r>
          </a:p>
        </p:txBody>
      </p:sp>
      <p:sp>
        <p:nvSpPr>
          <p:cNvPr id="6" name="Text Placeholder 3">
            <a:extLst>
              <a:ext uri="{FF2B5EF4-FFF2-40B4-BE49-F238E27FC236}">
                <a16:creationId xmlns:a16="http://schemas.microsoft.com/office/drawing/2014/main" id="{91485F72-5534-A9BE-8540-D070257CAB4F}"/>
              </a:ext>
            </a:extLst>
          </p:cNvPr>
          <p:cNvSpPr>
            <a:spLocks noGrp="1"/>
          </p:cNvSpPr>
          <p:nvPr>
            <p:ph type="body" sz="half" idx="2"/>
          </p:nvPr>
        </p:nvSpPr>
        <p:spPr>
          <a:xfrm>
            <a:off x="213886" y="2057400"/>
            <a:ext cx="4558140" cy="26670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47BD7272-1494-F5B3-B27B-9C4E6C5CD965}"/>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a:extLst>
              <a:ext uri="{FF2B5EF4-FFF2-40B4-BE49-F238E27FC236}">
                <a16:creationId xmlns:a16="http://schemas.microsoft.com/office/drawing/2014/main" id="{42EF9149-3DED-A1E3-39DF-01EC8EF4095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4" name="Picture 3">
            <a:extLst>
              <a:ext uri="{FF2B5EF4-FFF2-40B4-BE49-F238E27FC236}">
                <a16:creationId xmlns:a16="http://schemas.microsoft.com/office/drawing/2014/main" id="{8B1AFF1A-15D3-5151-1924-57301D2FCDA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Tree>
    <p:extLst>
      <p:ext uri="{BB962C8B-B14F-4D97-AF65-F5344CB8AC3E}">
        <p14:creationId xmlns:p14="http://schemas.microsoft.com/office/powerpoint/2010/main" val="3045264196"/>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6_Divider 1 - Blac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8AC4-4AB4-7F9D-86AE-0F13A108FF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sp>
        <p:nvSpPr>
          <p:cNvPr id="3" name="Title 1">
            <a:extLst>
              <a:ext uri="{FF2B5EF4-FFF2-40B4-BE49-F238E27FC236}">
                <a16:creationId xmlns:a16="http://schemas.microsoft.com/office/drawing/2014/main" id="{5A77DEB5-6BE6-7531-D95B-C6CD9B870542}"/>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2"/>
                </a:solidFill>
              </a:defRPr>
            </a:lvl1pPr>
          </a:lstStyle>
          <a:p>
            <a:endParaRPr lang="en-US"/>
          </a:p>
        </p:txBody>
      </p:sp>
      <p:sp>
        <p:nvSpPr>
          <p:cNvPr id="6" name="Text Placeholder 3">
            <a:extLst>
              <a:ext uri="{FF2B5EF4-FFF2-40B4-BE49-F238E27FC236}">
                <a16:creationId xmlns:a16="http://schemas.microsoft.com/office/drawing/2014/main" id="{D37D8AF7-ABE7-2E8A-87DE-0E074177C64B}"/>
              </a:ext>
            </a:extLst>
          </p:cNvPr>
          <p:cNvSpPr>
            <a:spLocks noGrp="1"/>
          </p:cNvSpPr>
          <p:nvPr>
            <p:ph type="body" sz="half" idx="2"/>
          </p:nvPr>
        </p:nvSpPr>
        <p:spPr>
          <a:xfrm>
            <a:off x="213886" y="2057400"/>
            <a:ext cx="4558140" cy="26670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91E56E12-F3EE-1A0E-1A52-73193AE7355A}"/>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a:extLst>
              <a:ext uri="{FF2B5EF4-FFF2-40B4-BE49-F238E27FC236}">
                <a16:creationId xmlns:a16="http://schemas.microsoft.com/office/drawing/2014/main" id="{F2F4B2D2-482C-9DC9-0EFE-9CEAD41AF1A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183187" y="0"/>
            <a:ext cx="7008813" cy="6858000"/>
          </a:xfrm>
          <a:prstGeom prst="rect">
            <a:avLst/>
          </a:prstGeom>
        </p:spPr>
      </p:pic>
    </p:spTree>
    <p:extLst>
      <p:ext uri="{BB962C8B-B14F-4D97-AF65-F5344CB8AC3E}">
        <p14:creationId xmlns:p14="http://schemas.microsoft.com/office/powerpoint/2010/main" val="3633337976"/>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cSld name="Divider 2 - Solar Sunset">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4C09-A9FF-66BA-AA92-5649EA9F3E6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pic>
        <p:nvPicPr>
          <p:cNvPr id="9" name="Picture 8">
            <a:extLst>
              <a:ext uri="{FF2B5EF4-FFF2-40B4-BE49-F238E27FC236}">
                <a16:creationId xmlns:a16="http://schemas.microsoft.com/office/drawing/2014/main" id="{100AB328-7D72-2E0D-5BD7-4914C4707E2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4" name="Title 1">
            <a:extLst>
              <a:ext uri="{FF2B5EF4-FFF2-40B4-BE49-F238E27FC236}">
                <a16:creationId xmlns:a16="http://schemas.microsoft.com/office/drawing/2014/main" id="{3C6F67B8-ECD9-D6F5-0CF9-9927688C2B23}"/>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1233B6D7-2EFC-E9BB-C0EF-D6AEB0CF0B39}"/>
              </a:ext>
            </a:extLst>
          </p:cNvPr>
          <p:cNvSpPr>
            <a:spLocks noGrp="1"/>
          </p:cNvSpPr>
          <p:nvPr>
            <p:ph type="body" sz="half" idx="2"/>
          </p:nvPr>
        </p:nvSpPr>
        <p:spPr>
          <a:xfrm>
            <a:off x="213886" y="2057400"/>
            <a:ext cx="4558140" cy="26670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846797C6-CD9E-C5F1-FAFA-2EB3DF7D6ADB}"/>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3" name="Picture 2">
            <a:extLst>
              <a:ext uri="{FF2B5EF4-FFF2-40B4-BE49-F238E27FC236}">
                <a16:creationId xmlns:a16="http://schemas.microsoft.com/office/drawing/2014/main" id="{BD11A096-77C8-E744-67D0-82E5FD1F374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Tree>
    <p:extLst>
      <p:ext uri="{BB962C8B-B14F-4D97-AF65-F5344CB8AC3E}">
        <p14:creationId xmlns:p14="http://schemas.microsoft.com/office/powerpoint/2010/main" val="49857405"/>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Divider 2 - Abstract">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0AB328-7D72-2E0D-5BD7-4914C4707E2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183188" y="-1"/>
            <a:ext cx="7008812" cy="6858001"/>
          </a:xfrm>
          <a:prstGeom prst="rect">
            <a:avLst/>
          </a:prstGeom>
        </p:spPr>
      </p:pic>
      <p:sp>
        <p:nvSpPr>
          <p:cNvPr id="3" name="Title 1">
            <a:extLst>
              <a:ext uri="{FF2B5EF4-FFF2-40B4-BE49-F238E27FC236}">
                <a16:creationId xmlns:a16="http://schemas.microsoft.com/office/drawing/2014/main" id="{47FB38A8-338E-62AB-D93F-9F0C33A6BF77}"/>
              </a:ext>
            </a:extLst>
          </p:cNvPr>
          <p:cNvSpPr>
            <a:spLocks noGrp="1"/>
          </p:cNvSpPr>
          <p:nvPr>
            <p:ph type="title"/>
          </p:nvPr>
        </p:nvSpPr>
        <p:spPr>
          <a:xfrm>
            <a:off x="213886" y="457200"/>
            <a:ext cx="4558140" cy="1600200"/>
          </a:xfrm>
          <a:prstGeom prst="rect">
            <a:avLst/>
          </a:prstGeom>
        </p:spPr>
        <p:txBody>
          <a:bodyPr anchor="ctr"/>
          <a:lstStyle>
            <a:lvl1pPr>
              <a:defRPr sz="3200">
                <a:solidFill>
                  <a:schemeClr val="bg1"/>
                </a:solidFill>
              </a:defRPr>
            </a:lvl1pPr>
          </a:lstStyle>
          <a:p>
            <a:r>
              <a:rPr lang="en-US"/>
              <a:t>Click to edit Master title style</a:t>
            </a:r>
          </a:p>
        </p:txBody>
      </p:sp>
      <p:sp>
        <p:nvSpPr>
          <p:cNvPr id="5" name="Text Placeholder 3">
            <a:extLst>
              <a:ext uri="{FF2B5EF4-FFF2-40B4-BE49-F238E27FC236}">
                <a16:creationId xmlns:a16="http://schemas.microsoft.com/office/drawing/2014/main" id="{9D91DA19-C9D4-A427-5D91-1DCF0FBD96C4}"/>
              </a:ext>
            </a:extLst>
          </p:cNvPr>
          <p:cNvSpPr>
            <a:spLocks noGrp="1"/>
          </p:cNvSpPr>
          <p:nvPr>
            <p:ph type="body" sz="half" idx="2"/>
          </p:nvPr>
        </p:nvSpPr>
        <p:spPr>
          <a:xfrm>
            <a:off x="213886" y="2057400"/>
            <a:ext cx="4558140" cy="26670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a:extLst>
              <a:ext uri="{FF2B5EF4-FFF2-40B4-BE49-F238E27FC236}">
                <a16:creationId xmlns:a16="http://schemas.microsoft.com/office/drawing/2014/main" id="{A48A0B78-ED0B-9029-2B5E-578C934A6FD3}"/>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a:extLst>
              <a:ext uri="{FF2B5EF4-FFF2-40B4-BE49-F238E27FC236}">
                <a16:creationId xmlns:a16="http://schemas.microsoft.com/office/drawing/2014/main" id="{7CECC3D9-9D0D-5D09-B664-18D10A7F89B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spTree>
    <p:extLst>
      <p:ext uri="{BB962C8B-B14F-4D97-AF65-F5344CB8AC3E}">
        <p14:creationId xmlns:p14="http://schemas.microsoft.com/office/powerpoint/2010/main" val="4254302295"/>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0_Divider 2 - Blu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9631CB-B7FE-0775-92AF-5DB4195C33E4}"/>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sp>
        <p:nvSpPr>
          <p:cNvPr id="3" name="Title 1">
            <a:extLst>
              <a:ext uri="{FF2B5EF4-FFF2-40B4-BE49-F238E27FC236}">
                <a16:creationId xmlns:a16="http://schemas.microsoft.com/office/drawing/2014/main" id="{47FB38A8-338E-62AB-D93F-9F0C33A6BF77}"/>
              </a:ext>
            </a:extLst>
          </p:cNvPr>
          <p:cNvSpPr>
            <a:spLocks noGrp="1"/>
          </p:cNvSpPr>
          <p:nvPr>
            <p:ph type="title" hasCustomPrompt="1"/>
          </p:nvPr>
        </p:nvSpPr>
        <p:spPr>
          <a:xfrm>
            <a:off x="213886" y="457200"/>
            <a:ext cx="4558140" cy="1600200"/>
          </a:xfrm>
          <a:prstGeom prst="rect">
            <a:avLst/>
          </a:prstGeom>
        </p:spPr>
        <p:txBody>
          <a:bodyPr anchor="ctr"/>
          <a:lstStyle>
            <a:lvl1pPr>
              <a:defRPr sz="3200">
                <a:solidFill>
                  <a:schemeClr val="bg1"/>
                </a:solidFill>
              </a:defRPr>
            </a:lvl1pPr>
          </a:lstStyle>
          <a:p>
            <a:r>
              <a:rPr lang="en-US"/>
              <a:t>Divider 1 – Passenger EV Fleet	</a:t>
            </a:r>
          </a:p>
        </p:txBody>
      </p:sp>
      <p:sp>
        <p:nvSpPr>
          <p:cNvPr id="5" name="Text Placeholder 3">
            <a:extLst>
              <a:ext uri="{FF2B5EF4-FFF2-40B4-BE49-F238E27FC236}">
                <a16:creationId xmlns:a16="http://schemas.microsoft.com/office/drawing/2014/main" id="{9D91DA19-C9D4-A427-5D91-1DCF0FBD96C4}"/>
              </a:ext>
            </a:extLst>
          </p:cNvPr>
          <p:cNvSpPr>
            <a:spLocks noGrp="1"/>
          </p:cNvSpPr>
          <p:nvPr>
            <p:ph type="body" sz="half" idx="2"/>
          </p:nvPr>
        </p:nvSpPr>
        <p:spPr>
          <a:xfrm>
            <a:off x="213886" y="2057400"/>
            <a:ext cx="4558140" cy="266700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a:extLst>
              <a:ext uri="{FF2B5EF4-FFF2-40B4-BE49-F238E27FC236}">
                <a16:creationId xmlns:a16="http://schemas.microsoft.com/office/drawing/2014/main" id="{A48A0B78-ED0B-9029-2B5E-578C934A6FD3}"/>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a:extLst>
              <a:ext uri="{FF2B5EF4-FFF2-40B4-BE49-F238E27FC236}">
                <a16:creationId xmlns:a16="http://schemas.microsoft.com/office/drawing/2014/main" id="{39F67E4A-52E2-51B6-F654-0D55FAC3293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183189" y="0"/>
            <a:ext cx="7008811" cy="6858000"/>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584469444"/>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1_Divider 1 - Blac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098AC4-4AB4-7F9D-86AE-0F13A108FFE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13885" y="6324600"/>
            <a:ext cx="1649205" cy="389694"/>
          </a:xfrm>
          <a:prstGeom prst="rect">
            <a:avLst/>
          </a:prstGeom>
        </p:spPr>
      </p:pic>
      <p:pic>
        <p:nvPicPr>
          <p:cNvPr id="8" name="Picture 7">
            <a:extLst>
              <a:ext uri="{FF2B5EF4-FFF2-40B4-BE49-F238E27FC236}">
                <a16:creationId xmlns:a16="http://schemas.microsoft.com/office/drawing/2014/main" id="{1B0982E6-9D6C-826C-FA82-431B4D0010E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183188" y="0"/>
            <a:ext cx="7008812" cy="6858001"/>
          </a:xfrm>
          <a:prstGeom prst="rect">
            <a:avLst/>
          </a:prstGeom>
        </p:spPr>
      </p:pic>
      <p:sp>
        <p:nvSpPr>
          <p:cNvPr id="3" name="Title 1">
            <a:extLst>
              <a:ext uri="{FF2B5EF4-FFF2-40B4-BE49-F238E27FC236}">
                <a16:creationId xmlns:a16="http://schemas.microsoft.com/office/drawing/2014/main" id="{5A77DEB5-6BE6-7531-D95B-C6CD9B870542}"/>
              </a:ext>
            </a:extLst>
          </p:cNvPr>
          <p:cNvSpPr>
            <a:spLocks noGrp="1"/>
          </p:cNvSpPr>
          <p:nvPr>
            <p:ph type="title" hasCustomPrompt="1"/>
          </p:nvPr>
        </p:nvSpPr>
        <p:spPr>
          <a:xfrm>
            <a:off x="213886" y="457200"/>
            <a:ext cx="4558140" cy="1600200"/>
          </a:xfrm>
          <a:prstGeom prst="rect">
            <a:avLst/>
          </a:prstGeom>
        </p:spPr>
        <p:txBody>
          <a:bodyPr anchor="ctr"/>
          <a:lstStyle>
            <a:lvl1pPr>
              <a:defRPr sz="3200">
                <a:solidFill>
                  <a:schemeClr val="bg2"/>
                </a:solidFill>
              </a:defRPr>
            </a:lvl1pPr>
          </a:lstStyle>
          <a:p>
            <a:r>
              <a:rPr lang="en-US"/>
              <a:t>Divider 1 – Passenger EV Fleet	</a:t>
            </a:r>
          </a:p>
        </p:txBody>
      </p:sp>
      <p:sp>
        <p:nvSpPr>
          <p:cNvPr id="6" name="Text Placeholder 3">
            <a:extLst>
              <a:ext uri="{FF2B5EF4-FFF2-40B4-BE49-F238E27FC236}">
                <a16:creationId xmlns:a16="http://schemas.microsoft.com/office/drawing/2014/main" id="{D37D8AF7-ABE7-2E8A-87DE-0E074177C64B}"/>
              </a:ext>
            </a:extLst>
          </p:cNvPr>
          <p:cNvSpPr>
            <a:spLocks noGrp="1"/>
          </p:cNvSpPr>
          <p:nvPr>
            <p:ph type="body" sz="half" idx="2"/>
          </p:nvPr>
        </p:nvSpPr>
        <p:spPr>
          <a:xfrm>
            <a:off x="213886" y="2057400"/>
            <a:ext cx="4558140" cy="26670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3">
            <a:extLst>
              <a:ext uri="{FF2B5EF4-FFF2-40B4-BE49-F238E27FC236}">
                <a16:creationId xmlns:a16="http://schemas.microsoft.com/office/drawing/2014/main" id="{91E56E12-F3EE-1A0E-1A52-73193AE7355A}"/>
              </a:ext>
            </a:extLst>
          </p:cNvPr>
          <p:cNvSpPr>
            <a:spLocks noGrp="1"/>
          </p:cNvSpPr>
          <p:nvPr>
            <p:ph type="body" sz="half" idx="10"/>
          </p:nvPr>
        </p:nvSpPr>
        <p:spPr>
          <a:xfrm>
            <a:off x="213885" y="4724400"/>
            <a:ext cx="4558140" cy="1136650"/>
          </a:xfrm>
        </p:spPr>
        <p:txBody>
          <a:bodyPr anchor="b">
            <a:normAutofit/>
          </a:bodyPr>
          <a:lstStyle>
            <a:lvl1pPr marL="0" indent="0">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17922968"/>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USA Back Cover-Blac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E7174E-1A64-CC5B-B9F0-A52D585CB8FC}"/>
              </a:ext>
            </a:extLst>
          </p:cNvPr>
          <p:cNvPicPr>
            <a:picLocks noChangeAspect="1"/>
          </p:cNvPicPr>
          <p:nvPr/>
        </p:nvPicPr>
        <p:blipFill>
          <a:blip r:embed="rId2"/>
          <a:srcRect/>
          <a:stretch/>
        </p:blipFill>
        <p:spPr>
          <a:xfrm>
            <a:off x="5902279" y="347500"/>
            <a:ext cx="6069857" cy="5556911"/>
          </a:xfrm>
          <a:prstGeom prst="rect">
            <a:avLst/>
          </a:prstGeom>
        </p:spPr>
      </p:pic>
      <p:sp>
        <p:nvSpPr>
          <p:cNvPr id="8" name="Title 7">
            <a:extLst>
              <a:ext uri="{FF2B5EF4-FFF2-40B4-BE49-F238E27FC236}">
                <a16:creationId xmlns:a16="http://schemas.microsoft.com/office/drawing/2014/main" id="{EE39F4E8-4E9D-F73C-F597-7BECFFB2477B}"/>
              </a:ext>
            </a:extLst>
          </p:cNvPr>
          <p:cNvSpPr>
            <a:spLocks noGrp="1"/>
          </p:cNvSpPr>
          <p:nvPr>
            <p:ph type="title"/>
          </p:nvPr>
        </p:nvSpPr>
        <p:spPr>
          <a:xfrm>
            <a:off x="283662" y="2037689"/>
            <a:ext cx="11521440" cy="1471982"/>
          </a:xfrm>
        </p:spPr>
        <p:txBody>
          <a:bodyPr anchor="b">
            <a:normAutofit/>
          </a:bodyPr>
          <a:lstStyle>
            <a:lvl1pPr>
              <a:defRPr sz="6000">
                <a:solidFill>
                  <a:schemeClr val="bg2"/>
                </a:solidFill>
              </a:defRPr>
            </a:lvl1pPr>
          </a:lstStyle>
          <a:p>
            <a:r>
              <a:rPr lang="en-US"/>
              <a:t>Click to edit Master title style</a:t>
            </a:r>
          </a:p>
        </p:txBody>
      </p:sp>
      <p:pic>
        <p:nvPicPr>
          <p:cNvPr id="9" name="Picture 8">
            <a:extLst>
              <a:ext uri="{FF2B5EF4-FFF2-40B4-BE49-F238E27FC236}">
                <a16:creationId xmlns:a16="http://schemas.microsoft.com/office/drawing/2014/main" id="{2F0D9BC6-9128-64E7-0A38-ADFC08819C2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3885" y="6314388"/>
            <a:ext cx="1649202" cy="389694"/>
          </a:xfrm>
          <a:prstGeom prst="rect">
            <a:avLst/>
          </a:prstGeom>
        </p:spPr>
      </p:pic>
      <p:sp>
        <p:nvSpPr>
          <p:cNvPr id="4" name="Text Placeholder 2">
            <a:extLst>
              <a:ext uri="{FF2B5EF4-FFF2-40B4-BE49-F238E27FC236}">
                <a16:creationId xmlns:a16="http://schemas.microsoft.com/office/drawing/2014/main" id="{C10A17D2-7971-2BEE-82D5-20BC4B9DBE33}"/>
              </a:ext>
            </a:extLst>
          </p:cNvPr>
          <p:cNvSpPr txBox="1">
            <a:spLocks/>
          </p:cNvSpPr>
          <p:nvPr/>
        </p:nvSpPr>
        <p:spPr>
          <a:xfrm>
            <a:off x="283662" y="4087368"/>
            <a:ext cx="2638605" cy="2005330"/>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70000"/>
              </a:lnSpc>
            </a:pPr>
            <a:r>
              <a:rPr lang="en-US" sz="2400" kern="1200">
                <a:solidFill>
                  <a:schemeClr val="tx1">
                    <a:tint val="75000"/>
                  </a:schemeClr>
                </a:solidFill>
                <a:latin typeface="+mn-lt"/>
                <a:ea typeface="+mn-ea"/>
                <a:cs typeface="+mn-cs"/>
              </a:rPr>
              <a:t>Energeia USA</a:t>
            </a:r>
          </a:p>
          <a:p>
            <a:pPr>
              <a:lnSpc>
                <a:spcPct val="70000"/>
              </a:lnSpc>
            </a:pPr>
            <a:r>
              <a:rPr lang="en-US"/>
              <a:t>132 E Street, </a:t>
            </a:r>
            <a:r>
              <a:rPr lang="en-US" sz="2400" kern="1200">
                <a:solidFill>
                  <a:schemeClr val="tx1">
                    <a:tint val="75000"/>
                  </a:schemeClr>
                </a:solidFill>
                <a:latin typeface="+mn-lt"/>
                <a:ea typeface="+mn-ea"/>
                <a:cs typeface="+mn-cs"/>
              </a:rPr>
              <a:t>Suite</a:t>
            </a:r>
            <a:r>
              <a:rPr lang="en-US"/>
              <a:t> 380</a:t>
            </a:r>
          </a:p>
          <a:p>
            <a:pPr>
              <a:lnSpc>
                <a:spcPct val="70000"/>
              </a:lnSpc>
            </a:pPr>
            <a:r>
              <a:rPr lang="en-US"/>
              <a:t>Davis, CA 95616</a:t>
            </a:r>
          </a:p>
          <a:p>
            <a:pPr>
              <a:lnSpc>
                <a:spcPct val="70000"/>
              </a:lnSpc>
            </a:pPr>
            <a:endParaRPr lang="en-US"/>
          </a:p>
          <a:p>
            <a:pPr>
              <a:lnSpc>
                <a:spcPct val="70000"/>
              </a:lnSpc>
            </a:pPr>
            <a:r>
              <a:rPr lang="en-US" b="1"/>
              <a:t>P</a:t>
            </a:r>
            <a:r>
              <a:rPr lang="en-US"/>
              <a:t> +1 (530) 302-3861</a:t>
            </a:r>
          </a:p>
          <a:p>
            <a:pPr>
              <a:lnSpc>
                <a:spcPct val="70000"/>
              </a:lnSpc>
            </a:pPr>
            <a:r>
              <a:rPr lang="en-US">
                <a:solidFill>
                  <a:schemeClr val="accent2"/>
                </a:solidFill>
                <a:hlinkClick r:id="rId4">
                  <a:extLst>
                    <a:ext uri="{A12FA001-AC4F-418D-AE19-62706E023703}">
                      <ahyp:hlinkClr xmlns:ahyp="http://schemas.microsoft.com/office/drawing/2018/hyperlinkcolor" val="tx"/>
                    </a:ext>
                  </a:extLst>
                </a:hlinkClick>
              </a:rPr>
              <a:t>energeia@energeia-usa.com</a:t>
            </a:r>
            <a:endParaRPr lang="en-US">
              <a:solidFill>
                <a:schemeClr val="accent2"/>
              </a:solidFill>
            </a:endParaRPr>
          </a:p>
          <a:p>
            <a:pPr>
              <a:lnSpc>
                <a:spcPct val="70000"/>
              </a:lnSpc>
            </a:pPr>
            <a:endParaRPr lang="en-US"/>
          </a:p>
          <a:p>
            <a:pPr>
              <a:lnSpc>
                <a:spcPct val="70000"/>
              </a:lnSpc>
            </a:pPr>
            <a:r>
              <a:rPr lang="en-US"/>
              <a:t>energeia-usa.com </a:t>
            </a:r>
          </a:p>
        </p:txBody>
      </p:sp>
      <p:pic>
        <p:nvPicPr>
          <p:cNvPr id="5" name="Picture 4">
            <a:extLst>
              <a:ext uri="{FF2B5EF4-FFF2-40B4-BE49-F238E27FC236}">
                <a16:creationId xmlns:a16="http://schemas.microsoft.com/office/drawing/2014/main" id="{19CECE58-13B7-9751-C4F3-BB058404B76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3885" y="6314388"/>
            <a:ext cx="1649202" cy="389694"/>
          </a:xfrm>
          <a:prstGeom prst="rect">
            <a:avLst/>
          </a:prstGeom>
        </p:spPr>
      </p:pic>
    </p:spTree>
    <p:extLst>
      <p:ext uri="{BB962C8B-B14F-4D97-AF65-F5344CB8AC3E}">
        <p14:creationId xmlns:p14="http://schemas.microsoft.com/office/powerpoint/2010/main" val="1390806393"/>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USA Back Cover-Bright Blu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E7174E-1A64-CC5B-B9F0-A52D585CB8FC}"/>
              </a:ext>
            </a:extLst>
          </p:cNvPr>
          <p:cNvPicPr>
            <a:picLocks noChangeAspect="1"/>
          </p:cNvPicPr>
          <p:nvPr/>
        </p:nvPicPr>
        <p:blipFill>
          <a:blip r:embed="rId2"/>
          <a:srcRect/>
          <a:stretch/>
        </p:blipFill>
        <p:spPr>
          <a:xfrm>
            <a:off x="5903892" y="348430"/>
            <a:ext cx="6068840" cy="5555981"/>
          </a:xfrm>
          <a:prstGeom prst="rect">
            <a:avLst/>
          </a:prstGeom>
        </p:spPr>
      </p:pic>
      <p:sp>
        <p:nvSpPr>
          <p:cNvPr id="5" name="Title 7">
            <a:extLst>
              <a:ext uri="{FF2B5EF4-FFF2-40B4-BE49-F238E27FC236}">
                <a16:creationId xmlns:a16="http://schemas.microsoft.com/office/drawing/2014/main" id="{49582326-4D18-0416-5754-70DD4F1382F9}"/>
              </a:ext>
            </a:extLst>
          </p:cNvPr>
          <p:cNvSpPr>
            <a:spLocks noGrp="1"/>
          </p:cNvSpPr>
          <p:nvPr>
            <p:ph type="title"/>
          </p:nvPr>
        </p:nvSpPr>
        <p:spPr>
          <a:xfrm>
            <a:off x="283662" y="2037689"/>
            <a:ext cx="11521440" cy="1471982"/>
          </a:xfrm>
        </p:spPr>
        <p:txBody>
          <a:bodyPr anchor="b">
            <a:normAutofit/>
          </a:bodyPr>
          <a:lstStyle>
            <a:lvl1pPr>
              <a:defRPr sz="60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5F1FA961-C818-0A5E-3307-3994C7E10DFC}"/>
              </a:ext>
            </a:extLst>
          </p:cNvPr>
          <p:cNvSpPr txBox="1">
            <a:spLocks/>
          </p:cNvSpPr>
          <p:nvPr/>
        </p:nvSpPr>
        <p:spPr>
          <a:xfrm>
            <a:off x="283662" y="4087368"/>
            <a:ext cx="3479117" cy="2005330"/>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70000"/>
              </a:lnSpc>
            </a:pPr>
            <a:r>
              <a:rPr lang="en-US" b="0">
                <a:solidFill>
                  <a:schemeClr val="bg1"/>
                </a:solidFill>
              </a:rPr>
              <a:t>Energeia Pty Ltd</a:t>
            </a:r>
          </a:p>
          <a:p>
            <a:pPr marL="0" indent="0" algn="l" defTabSz="914400" rtl="0" eaLnBrk="1" latinLnBrk="0" hangingPunct="1">
              <a:lnSpc>
                <a:spcPct val="70000"/>
              </a:lnSpc>
              <a:spcBef>
                <a:spcPts val="1000"/>
              </a:spcBef>
              <a:buFont typeface="Arial" panose="020B0604020202020204" pitchFamily="34" charset="0"/>
              <a:buNone/>
            </a:pPr>
            <a:r>
              <a:rPr lang="en-US" sz="2400" kern="1200">
                <a:solidFill>
                  <a:schemeClr val="bg1"/>
                </a:solidFill>
                <a:latin typeface="+mn-lt"/>
                <a:ea typeface="+mn-ea"/>
                <a:cs typeface="+mn-cs"/>
              </a:rPr>
              <a:t>132 E Street, Suite 380</a:t>
            </a:r>
          </a:p>
          <a:p>
            <a:pPr marL="0" indent="0" algn="l" defTabSz="914400" rtl="0" eaLnBrk="1" latinLnBrk="0" hangingPunct="1">
              <a:lnSpc>
                <a:spcPct val="70000"/>
              </a:lnSpc>
              <a:spcBef>
                <a:spcPts val="1000"/>
              </a:spcBef>
              <a:buFont typeface="Arial" panose="020B0604020202020204" pitchFamily="34" charset="0"/>
              <a:buNone/>
            </a:pPr>
            <a:r>
              <a:rPr lang="en-US" sz="2400" kern="1200">
                <a:solidFill>
                  <a:schemeClr val="bg1"/>
                </a:solidFill>
                <a:latin typeface="+mn-lt"/>
                <a:ea typeface="+mn-ea"/>
                <a:cs typeface="+mn-cs"/>
              </a:rPr>
              <a:t>Davis, CA 95616</a:t>
            </a:r>
          </a:p>
          <a:p>
            <a:pPr marL="0" indent="0" algn="l" defTabSz="914400" rtl="0" eaLnBrk="1" latinLnBrk="0" hangingPunct="1">
              <a:lnSpc>
                <a:spcPct val="70000"/>
              </a:lnSpc>
              <a:spcBef>
                <a:spcPts val="1000"/>
              </a:spcBef>
              <a:buFont typeface="Arial" panose="020B0604020202020204" pitchFamily="34" charset="0"/>
              <a:buNone/>
            </a:pPr>
            <a:endParaRPr lang="en-US" sz="2400" kern="1200">
              <a:solidFill>
                <a:schemeClr val="bg1"/>
              </a:solidFill>
              <a:latin typeface="+mn-lt"/>
              <a:ea typeface="+mn-ea"/>
              <a:cs typeface="+mn-cs"/>
            </a:endParaRPr>
          </a:p>
          <a:p>
            <a:pPr marL="0" indent="0" algn="l" defTabSz="914400" rtl="0" eaLnBrk="1" latinLnBrk="0" hangingPunct="1">
              <a:lnSpc>
                <a:spcPct val="70000"/>
              </a:lnSpc>
              <a:spcBef>
                <a:spcPts val="1000"/>
              </a:spcBef>
              <a:buFont typeface="Arial" panose="020B0604020202020204" pitchFamily="34" charset="0"/>
              <a:buNone/>
            </a:pPr>
            <a:r>
              <a:rPr lang="en-US" sz="2400" kern="1200">
                <a:solidFill>
                  <a:schemeClr val="bg1"/>
                </a:solidFill>
                <a:latin typeface="+mn-lt"/>
                <a:ea typeface="+mn-ea"/>
                <a:cs typeface="+mn-cs"/>
              </a:rPr>
              <a:t>P +1 (530) 302-3861</a:t>
            </a:r>
          </a:p>
          <a:p>
            <a:pPr marL="0" indent="0" algn="l" defTabSz="914400" rtl="0" eaLnBrk="1" latinLnBrk="0" hangingPunct="1">
              <a:lnSpc>
                <a:spcPct val="70000"/>
              </a:lnSpc>
              <a:spcBef>
                <a:spcPts val="1000"/>
              </a:spcBef>
              <a:buFont typeface="Arial" panose="020B0604020202020204" pitchFamily="34" charset="0"/>
              <a:buNone/>
            </a:pPr>
            <a:r>
              <a:rPr lang="en-US" sz="2400" kern="1200">
                <a:solidFill>
                  <a:schemeClr val="bg1"/>
                </a:solidFill>
                <a:latin typeface="+mn-lt"/>
                <a:ea typeface="+mn-ea"/>
                <a:cs typeface="+mn-cs"/>
                <a:hlinkClick r:id="rId3">
                  <a:extLst>
                    <a:ext uri="{A12FA001-AC4F-418D-AE19-62706E023703}">
                      <ahyp:hlinkClr xmlns:ahyp="http://schemas.microsoft.com/office/drawing/2018/hyperlinkcolor" val="tx"/>
                    </a:ext>
                  </a:extLst>
                </a:hlinkClick>
              </a:rPr>
              <a:t>energeia@energeia-usa.com</a:t>
            </a:r>
            <a:endParaRPr lang="en-US" sz="2400" kern="1200">
              <a:solidFill>
                <a:schemeClr val="bg1"/>
              </a:solidFill>
              <a:latin typeface="+mn-lt"/>
              <a:ea typeface="+mn-ea"/>
              <a:cs typeface="+mn-cs"/>
            </a:endParaRPr>
          </a:p>
          <a:p>
            <a:pPr marL="0" indent="0" algn="l" defTabSz="914400" rtl="0" eaLnBrk="1" latinLnBrk="0" hangingPunct="1">
              <a:lnSpc>
                <a:spcPct val="70000"/>
              </a:lnSpc>
              <a:spcBef>
                <a:spcPts val="1000"/>
              </a:spcBef>
              <a:buFont typeface="Arial" panose="020B0604020202020204" pitchFamily="34" charset="0"/>
              <a:buNone/>
            </a:pPr>
            <a:endParaRPr lang="en-US" sz="2400" kern="1200">
              <a:solidFill>
                <a:schemeClr val="bg1"/>
              </a:solidFill>
              <a:latin typeface="+mn-lt"/>
              <a:ea typeface="+mn-ea"/>
              <a:cs typeface="+mn-cs"/>
            </a:endParaRPr>
          </a:p>
          <a:p>
            <a:pPr marL="0" indent="0" algn="l" defTabSz="914400" rtl="0" eaLnBrk="1" latinLnBrk="0" hangingPunct="1">
              <a:lnSpc>
                <a:spcPct val="70000"/>
              </a:lnSpc>
              <a:spcBef>
                <a:spcPts val="1000"/>
              </a:spcBef>
              <a:buFont typeface="Arial" panose="020B0604020202020204" pitchFamily="34" charset="0"/>
              <a:buNone/>
            </a:pPr>
            <a:r>
              <a:rPr lang="en-US" sz="2400" kern="1200">
                <a:solidFill>
                  <a:schemeClr val="bg1"/>
                </a:solidFill>
                <a:latin typeface="+mn-lt"/>
                <a:ea typeface="+mn-ea"/>
                <a:cs typeface="+mn-cs"/>
              </a:rPr>
              <a:t>energeia-usa.com </a:t>
            </a:r>
          </a:p>
        </p:txBody>
      </p:sp>
      <p:pic>
        <p:nvPicPr>
          <p:cNvPr id="3" name="Picture 2">
            <a:extLst>
              <a:ext uri="{FF2B5EF4-FFF2-40B4-BE49-F238E27FC236}">
                <a16:creationId xmlns:a16="http://schemas.microsoft.com/office/drawing/2014/main" id="{B858226D-C412-EFF8-FC8F-FBC6196C90D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13885" y="6337816"/>
            <a:ext cx="1649202" cy="363260"/>
          </a:xfrm>
          <a:prstGeom prst="rect">
            <a:avLst/>
          </a:prstGeom>
        </p:spPr>
      </p:pic>
    </p:spTree>
    <p:extLst>
      <p:ext uri="{BB962C8B-B14F-4D97-AF65-F5344CB8AC3E}">
        <p14:creationId xmlns:p14="http://schemas.microsoft.com/office/powerpoint/2010/main" val="13664547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theme" Target="../theme/theme2.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image" Target="../media/image19.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8" Type="http://schemas.openxmlformats.org/officeDocument/2006/relationships/slideLayout" Target="../slideLayouts/slideLayout59.xml"/><Relationship Id="rId51" Type="http://schemas.openxmlformats.org/officeDocument/2006/relationships/image" Target="../media/image1.png"/><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98C551-4C26-E566-1981-2093E5096A2F}"/>
              </a:ext>
            </a:extLst>
          </p:cNvPr>
          <p:cNvSpPr/>
          <p:nvPr/>
        </p:nvSpPr>
        <p:spPr>
          <a:xfrm>
            <a:off x="0" y="0"/>
            <a:ext cx="12192000" cy="8686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5B5FC16-BF55-EC00-7C05-94C3BC4C1008}"/>
              </a:ext>
            </a:extLst>
          </p:cNvPr>
          <p:cNvSpPr>
            <a:spLocks noGrp="1"/>
          </p:cNvSpPr>
          <p:nvPr>
            <p:ph type="body" idx="1"/>
          </p:nvPr>
        </p:nvSpPr>
        <p:spPr>
          <a:xfrm>
            <a:off x="384048" y="1145633"/>
            <a:ext cx="11474276" cy="5047488"/>
          </a:xfrm>
          <a:prstGeom prst="rect">
            <a:avLst/>
          </a:prstGeom>
        </p:spPr>
        <p:txBody>
          <a:bodyPr vert="horz" lIns="9144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8E9EA12-6064-4D0F-F891-F45F4A815775}"/>
              </a:ext>
            </a:extLst>
          </p:cNvPr>
          <p:cNvSpPr>
            <a:spLocks noGrp="1"/>
          </p:cNvSpPr>
          <p:nvPr>
            <p:ph type="ftr" sz="quarter" idx="3"/>
          </p:nvPr>
        </p:nvSpPr>
        <p:spPr>
          <a:xfrm>
            <a:off x="4038600" y="6479628"/>
            <a:ext cx="4114800" cy="241847"/>
          </a:xfrm>
          <a:prstGeom prst="rect">
            <a:avLst/>
          </a:prstGeom>
        </p:spPr>
        <p:txBody>
          <a:bodyPr vert="horz" lIns="0" tIns="45720" rIns="0" bIns="45720" rtlCol="0" anchor="b"/>
          <a:lstStyle>
            <a:lvl1pPr algn="ctr">
              <a:defRPr sz="900">
                <a:solidFill>
                  <a:schemeClr val="bg2"/>
                </a:solidFill>
              </a:defRPr>
            </a:lvl1pPr>
          </a:lstStyle>
          <a:p>
            <a:r>
              <a:rPr lang="en-US"/>
              <a:t>@2024 Energeia Pty Ltd. All Rights Reserved.</a:t>
            </a:r>
            <a:endParaRPr lang="en-AU"/>
          </a:p>
        </p:txBody>
      </p:sp>
      <p:sp>
        <p:nvSpPr>
          <p:cNvPr id="6" name="Slide Number Placeholder 5">
            <a:extLst>
              <a:ext uri="{FF2B5EF4-FFF2-40B4-BE49-F238E27FC236}">
                <a16:creationId xmlns:a16="http://schemas.microsoft.com/office/drawing/2014/main" id="{A14FCE21-87AB-B161-C414-58290C9B995A}"/>
              </a:ext>
            </a:extLst>
          </p:cNvPr>
          <p:cNvSpPr>
            <a:spLocks noGrp="1"/>
          </p:cNvSpPr>
          <p:nvPr>
            <p:ph type="sldNum" sz="quarter" idx="4"/>
          </p:nvPr>
        </p:nvSpPr>
        <p:spPr>
          <a:xfrm>
            <a:off x="9115125" y="6491549"/>
            <a:ext cx="2743200" cy="241847"/>
          </a:xfrm>
          <a:prstGeom prst="rect">
            <a:avLst/>
          </a:prstGeom>
        </p:spPr>
        <p:txBody>
          <a:bodyPr vert="horz" lIns="0" tIns="45720" rIns="0" bIns="45720" rtlCol="0" anchor="b"/>
          <a:lstStyle>
            <a:lvl1pPr algn="r">
              <a:defRPr sz="1200">
                <a:solidFill>
                  <a:schemeClr val="bg2"/>
                </a:solidFill>
              </a:defRPr>
            </a:lvl1pPr>
          </a:lstStyle>
          <a:p>
            <a:fld id="{6EF13ECC-16FB-47EC-AC73-326487E501DA}" type="slidenum">
              <a:rPr lang="en-AU" smtClean="0"/>
              <a:t>‹#›</a:t>
            </a:fld>
            <a:endParaRPr lang="en-AU"/>
          </a:p>
        </p:txBody>
      </p:sp>
      <p:pic>
        <p:nvPicPr>
          <p:cNvPr id="9" name="Picture 8" descr="Shape&#10;&#10;Description automatically generated with medium confidence">
            <a:extLst>
              <a:ext uri="{FF2B5EF4-FFF2-40B4-BE49-F238E27FC236}">
                <a16:creationId xmlns:a16="http://schemas.microsoft.com/office/drawing/2014/main" id="{B685C4E5-EB88-324E-4A32-2B6864AB7D0C}"/>
              </a:ext>
            </a:extLst>
          </p:cNvPr>
          <p:cNvPicPr>
            <a:picLocks noChangeAspect="1"/>
          </p:cNvPicPr>
          <p:nvPr/>
        </p:nvPicPr>
        <p:blipFill>
          <a:blip r:embed="rId53" cstate="print">
            <a:extLst>
              <a:ext uri="{28A0092B-C50C-407E-A947-70E740481C1C}">
                <a14:useLocalDpi xmlns:a14="http://schemas.microsoft.com/office/drawing/2010/main"/>
              </a:ext>
            </a:extLst>
          </a:blip>
          <a:stretch>
            <a:fillRect/>
          </a:stretch>
        </p:blipFill>
        <p:spPr>
          <a:xfrm>
            <a:off x="213885" y="6324548"/>
            <a:ext cx="1649205" cy="389695"/>
          </a:xfrm>
          <a:prstGeom prst="rect">
            <a:avLst/>
          </a:prstGeom>
        </p:spPr>
      </p:pic>
      <p:sp>
        <p:nvSpPr>
          <p:cNvPr id="11" name="Title Placeholder 10">
            <a:extLst>
              <a:ext uri="{FF2B5EF4-FFF2-40B4-BE49-F238E27FC236}">
                <a16:creationId xmlns:a16="http://schemas.microsoft.com/office/drawing/2014/main" id="{B641EB3A-F94D-93B7-55E7-F79CD50A0BA7}"/>
              </a:ext>
            </a:extLst>
          </p:cNvPr>
          <p:cNvSpPr>
            <a:spLocks noGrp="1"/>
          </p:cNvSpPr>
          <p:nvPr>
            <p:ph type="title"/>
          </p:nvPr>
        </p:nvSpPr>
        <p:spPr>
          <a:xfrm>
            <a:off x="384047" y="124604"/>
            <a:ext cx="11474277" cy="640080"/>
          </a:xfrm>
          <a:prstGeom prst="rect">
            <a:avLst/>
          </a:prstGeom>
        </p:spPr>
        <p:txBody>
          <a:bodyPr vert="horz" lIns="91440" tIns="91440" rIns="91440" bIns="91440" rtlCol="0" anchor="ctr">
            <a:noAutofit/>
          </a:bodyPr>
          <a:lstStyle/>
          <a:p>
            <a:r>
              <a:rPr lang="en-US"/>
              <a:t>Click to edit Master title style</a:t>
            </a:r>
          </a:p>
        </p:txBody>
      </p:sp>
      <p:sp>
        <p:nvSpPr>
          <p:cNvPr id="12" name="Rectangle 11">
            <a:extLst>
              <a:ext uri="{FF2B5EF4-FFF2-40B4-BE49-F238E27FC236}">
                <a16:creationId xmlns:a16="http://schemas.microsoft.com/office/drawing/2014/main" id="{C53F0D89-4113-71A3-4CB4-77FCD7150E58}"/>
              </a:ext>
            </a:extLst>
          </p:cNvPr>
          <p:cNvSpPr/>
          <p:nvPr/>
        </p:nvSpPr>
        <p:spPr>
          <a:xfrm flipV="1">
            <a:off x="0" y="868680"/>
            <a:ext cx="12192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F046AF-A14E-4A72-F30C-BDF031F08EE9}"/>
              </a:ext>
            </a:extLst>
          </p:cNvPr>
          <p:cNvSpPr/>
          <p:nvPr/>
        </p:nvSpPr>
        <p:spPr>
          <a:xfrm flipV="1">
            <a:off x="0" y="868680"/>
            <a:ext cx="12192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261692"/>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 id="2147484212" r:id="rId17"/>
    <p:sldLayoutId id="2147484213" r:id="rId18"/>
    <p:sldLayoutId id="2147484214" r:id="rId19"/>
    <p:sldLayoutId id="2147484215" r:id="rId20"/>
    <p:sldLayoutId id="2147484216" r:id="rId21"/>
    <p:sldLayoutId id="2147484217" r:id="rId22"/>
    <p:sldLayoutId id="2147484218" r:id="rId23"/>
    <p:sldLayoutId id="2147484219" r:id="rId24"/>
    <p:sldLayoutId id="2147484220" r:id="rId25"/>
    <p:sldLayoutId id="2147484221" r:id="rId26"/>
    <p:sldLayoutId id="2147484222" r:id="rId27"/>
    <p:sldLayoutId id="2147484223" r:id="rId28"/>
    <p:sldLayoutId id="2147484224" r:id="rId29"/>
    <p:sldLayoutId id="2147484225" r:id="rId30"/>
    <p:sldLayoutId id="2147484226" r:id="rId31"/>
    <p:sldLayoutId id="2147484227" r:id="rId32"/>
    <p:sldLayoutId id="2147484228" r:id="rId33"/>
    <p:sldLayoutId id="2147484229" r:id="rId34"/>
    <p:sldLayoutId id="2147484230" r:id="rId35"/>
    <p:sldLayoutId id="2147484231" r:id="rId36"/>
    <p:sldLayoutId id="2147484232" r:id="rId37"/>
    <p:sldLayoutId id="2147484233" r:id="rId38"/>
    <p:sldLayoutId id="2147484234" r:id="rId39"/>
    <p:sldLayoutId id="2147484235" r:id="rId40"/>
    <p:sldLayoutId id="2147484237" r:id="rId41"/>
    <p:sldLayoutId id="2147484238" r:id="rId42"/>
    <p:sldLayoutId id="2147484239" r:id="rId43"/>
    <p:sldLayoutId id="2147484240" r:id="rId44"/>
    <p:sldLayoutId id="2147484241" r:id="rId45"/>
    <p:sldLayoutId id="2147484242" r:id="rId46"/>
    <p:sldLayoutId id="2147484243" r:id="rId47"/>
    <p:sldLayoutId id="2147484244" r:id="rId48"/>
    <p:sldLayoutId id="2147484245" r:id="rId49"/>
    <p:sldLayoutId id="2147484246" r:id="rId50"/>
    <p:sldLayoutId id="2147484248" r:id="rId51"/>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300"/>
        </a:spcAft>
        <a:buSzPct val="120000"/>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spcAft>
          <a:spcPts val="300"/>
        </a:spcAft>
        <a:buSzPct val="90000"/>
        <a:buFont typeface="Courier New" panose="02070309020205020404" pitchFamily="49" charset="0"/>
        <a:buChar char="o"/>
        <a:defRPr sz="12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SzPct val="120000"/>
        <a:buFont typeface="Wingdings" pitchFamily="2" charset="2"/>
        <a:buChar char="§"/>
        <a:defRPr sz="11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SzPct val="120000"/>
        <a:buFont typeface="System Font Regular"/>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SzPct val="120000"/>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98C551-4C26-E566-1981-2093E5096A2F}"/>
              </a:ext>
            </a:extLst>
          </p:cNvPr>
          <p:cNvSpPr/>
          <p:nvPr/>
        </p:nvSpPr>
        <p:spPr>
          <a:xfrm>
            <a:off x="0" y="0"/>
            <a:ext cx="12192000" cy="8686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5B5FC16-BF55-EC00-7C05-94C3BC4C1008}"/>
              </a:ext>
            </a:extLst>
          </p:cNvPr>
          <p:cNvSpPr>
            <a:spLocks noGrp="1"/>
          </p:cNvSpPr>
          <p:nvPr>
            <p:ph type="body" idx="1"/>
          </p:nvPr>
        </p:nvSpPr>
        <p:spPr>
          <a:xfrm>
            <a:off x="384048" y="1145633"/>
            <a:ext cx="11474276" cy="5047488"/>
          </a:xfrm>
          <a:prstGeom prst="rect">
            <a:avLst/>
          </a:prstGeom>
        </p:spPr>
        <p:txBody>
          <a:bodyPr vert="horz" lIns="9144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8E9EA12-6064-4D0F-F891-F45F4A815775}"/>
              </a:ext>
            </a:extLst>
          </p:cNvPr>
          <p:cNvSpPr>
            <a:spLocks noGrp="1"/>
          </p:cNvSpPr>
          <p:nvPr>
            <p:ph type="ftr" sz="quarter" idx="3"/>
          </p:nvPr>
        </p:nvSpPr>
        <p:spPr>
          <a:xfrm>
            <a:off x="4038600" y="6479628"/>
            <a:ext cx="4114800" cy="241847"/>
          </a:xfrm>
          <a:prstGeom prst="rect">
            <a:avLst/>
          </a:prstGeom>
        </p:spPr>
        <p:txBody>
          <a:bodyPr vert="horz" lIns="0" tIns="45720" rIns="0" bIns="45720" rtlCol="0" anchor="b"/>
          <a:lstStyle>
            <a:lvl1pPr algn="ctr">
              <a:defRPr sz="900">
                <a:solidFill>
                  <a:schemeClr val="bg2"/>
                </a:solidFill>
              </a:defRPr>
            </a:lvl1pPr>
          </a:lstStyle>
          <a:p>
            <a:r>
              <a:rPr lang="en-US"/>
              <a:t>©2024 Energeia Pty Ltd. All Rights Reserved.</a:t>
            </a:r>
          </a:p>
        </p:txBody>
      </p:sp>
      <p:sp>
        <p:nvSpPr>
          <p:cNvPr id="6" name="Slide Number Placeholder 5">
            <a:extLst>
              <a:ext uri="{FF2B5EF4-FFF2-40B4-BE49-F238E27FC236}">
                <a16:creationId xmlns:a16="http://schemas.microsoft.com/office/drawing/2014/main" id="{A14FCE21-87AB-B161-C414-58290C9B995A}"/>
              </a:ext>
            </a:extLst>
          </p:cNvPr>
          <p:cNvSpPr>
            <a:spLocks noGrp="1"/>
          </p:cNvSpPr>
          <p:nvPr>
            <p:ph type="sldNum" sz="quarter" idx="4"/>
          </p:nvPr>
        </p:nvSpPr>
        <p:spPr>
          <a:xfrm>
            <a:off x="9115125" y="6491549"/>
            <a:ext cx="2743200" cy="241847"/>
          </a:xfrm>
          <a:prstGeom prst="rect">
            <a:avLst/>
          </a:prstGeom>
        </p:spPr>
        <p:txBody>
          <a:bodyPr vert="horz" lIns="0" tIns="45720" rIns="0" bIns="45720" rtlCol="0" anchor="b"/>
          <a:lstStyle>
            <a:lvl1pPr algn="r">
              <a:defRPr sz="1200">
                <a:solidFill>
                  <a:schemeClr val="bg2"/>
                </a:solidFill>
              </a:defRPr>
            </a:lvl1pPr>
          </a:lstStyle>
          <a:p>
            <a:fld id="{6F4147DB-5454-5344-B4DC-D7DC253FDBF8}" type="slidenum">
              <a:rPr lang="en-US" smtClean="0"/>
              <a:pPr/>
              <a:t>‹#›</a:t>
            </a:fld>
            <a:endParaRPr lang="en-US"/>
          </a:p>
        </p:txBody>
      </p:sp>
      <p:pic>
        <p:nvPicPr>
          <p:cNvPr id="9" name="Picture 8" descr="Shape&#10;&#10;Description automatically generated with medium confidence">
            <a:extLst>
              <a:ext uri="{FF2B5EF4-FFF2-40B4-BE49-F238E27FC236}">
                <a16:creationId xmlns:a16="http://schemas.microsoft.com/office/drawing/2014/main" id="{B685C4E5-EB88-324E-4A32-2B6864AB7D0C}"/>
              </a:ext>
            </a:extLst>
          </p:cNvPr>
          <p:cNvPicPr>
            <a:picLocks noChangeAspect="1"/>
          </p:cNvPicPr>
          <p:nvPr/>
        </p:nvPicPr>
        <p:blipFill>
          <a:blip r:embed="rId51" cstate="print">
            <a:extLst>
              <a:ext uri="{28A0092B-C50C-407E-A947-70E740481C1C}">
                <a14:useLocalDpi xmlns:a14="http://schemas.microsoft.com/office/drawing/2010/main"/>
              </a:ext>
            </a:extLst>
          </a:blip>
          <a:stretch>
            <a:fillRect/>
          </a:stretch>
        </p:blipFill>
        <p:spPr>
          <a:xfrm>
            <a:off x="213885" y="6324548"/>
            <a:ext cx="1649205" cy="389695"/>
          </a:xfrm>
          <a:prstGeom prst="rect">
            <a:avLst/>
          </a:prstGeom>
        </p:spPr>
      </p:pic>
      <p:sp>
        <p:nvSpPr>
          <p:cNvPr id="11" name="Title Placeholder 10">
            <a:extLst>
              <a:ext uri="{FF2B5EF4-FFF2-40B4-BE49-F238E27FC236}">
                <a16:creationId xmlns:a16="http://schemas.microsoft.com/office/drawing/2014/main" id="{B641EB3A-F94D-93B7-55E7-F79CD50A0BA7}"/>
              </a:ext>
            </a:extLst>
          </p:cNvPr>
          <p:cNvSpPr>
            <a:spLocks noGrp="1"/>
          </p:cNvSpPr>
          <p:nvPr>
            <p:ph type="title"/>
          </p:nvPr>
        </p:nvSpPr>
        <p:spPr>
          <a:xfrm>
            <a:off x="384047" y="124604"/>
            <a:ext cx="11474277" cy="640080"/>
          </a:xfrm>
          <a:prstGeom prst="rect">
            <a:avLst/>
          </a:prstGeom>
        </p:spPr>
        <p:txBody>
          <a:bodyPr vert="horz" lIns="91440" tIns="91440" rIns="91440" bIns="91440" rtlCol="0" anchor="ctr">
            <a:noAutofit/>
          </a:bodyPr>
          <a:lstStyle/>
          <a:p>
            <a:r>
              <a:rPr lang="en-US"/>
              <a:t>Click to edit Master title style</a:t>
            </a:r>
          </a:p>
        </p:txBody>
      </p:sp>
      <p:sp>
        <p:nvSpPr>
          <p:cNvPr id="12" name="Rectangle 11">
            <a:extLst>
              <a:ext uri="{FF2B5EF4-FFF2-40B4-BE49-F238E27FC236}">
                <a16:creationId xmlns:a16="http://schemas.microsoft.com/office/drawing/2014/main" id="{C53F0D89-4113-71A3-4CB4-77FCD7150E58}"/>
              </a:ext>
            </a:extLst>
          </p:cNvPr>
          <p:cNvSpPr/>
          <p:nvPr/>
        </p:nvSpPr>
        <p:spPr>
          <a:xfrm flipV="1">
            <a:off x="0" y="868680"/>
            <a:ext cx="12192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F046AF-A14E-4A72-F30C-BDF031F08EE9}"/>
              </a:ext>
            </a:extLst>
          </p:cNvPr>
          <p:cNvSpPr/>
          <p:nvPr/>
        </p:nvSpPr>
        <p:spPr>
          <a:xfrm flipV="1">
            <a:off x="0" y="868680"/>
            <a:ext cx="12192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888A7C4-4A0A-8E75-175E-3D0C336A52D2}"/>
              </a:ext>
            </a:extLst>
          </p:cNvPr>
          <p:cNvPicPr>
            <a:picLocks noChangeAspect="1"/>
          </p:cNvPicPr>
          <p:nvPr userDrawn="1"/>
        </p:nvPicPr>
        <p:blipFill>
          <a:blip r:embed="rId52" cstate="print">
            <a:extLst>
              <a:ext uri="{28A0092B-C50C-407E-A947-70E740481C1C}">
                <a14:useLocalDpi xmlns:a14="http://schemas.microsoft.com/office/drawing/2010/main"/>
              </a:ext>
            </a:extLst>
          </a:blip>
          <a:srcRect/>
          <a:stretch/>
        </p:blipFill>
        <p:spPr>
          <a:xfrm>
            <a:off x="213885" y="6324548"/>
            <a:ext cx="1649205" cy="389694"/>
          </a:xfrm>
          <a:prstGeom prst="rect">
            <a:avLst/>
          </a:prstGeom>
        </p:spPr>
      </p:pic>
      <p:sp>
        <p:nvSpPr>
          <p:cNvPr id="8" name="Rectangle 7">
            <a:extLst>
              <a:ext uri="{FF2B5EF4-FFF2-40B4-BE49-F238E27FC236}">
                <a16:creationId xmlns:a16="http://schemas.microsoft.com/office/drawing/2014/main" id="{1411DC9E-E994-40B0-E3BA-8FA6ECA6660B}"/>
              </a:ext>
            </a:extLst>
          </p:cNvPr>
          <p:cNvSpPr/>
          <p:nvPr userDrawn="1"/>
        </p:nvSpPr>
        <p:spPr>
          <a:xfrm flipV="1">
            <a:off x="0" y="868680"/>
            <a:ext cx="12192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097077"/>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 id="2147484267" r:id="rId18"/>
    <p:sldLayoutId id="2147484268" r:id="rId19"/>
    <p:sldLayoutId id="2147484269" r:id="rId20"/>
    <p:sldLayoutId id="2147484270" r:id="rId21"/>
    <p:sldLayoutId id="2147484271" r:id="rId22"/>
    <p:sldLayoutId id="2147484272" r:id="rId23"/>
    <p:sldLayoutId id="2147484273" r:id="rId24"/>
    <p:sldLayoutId id="2147484274" r:id="rId25"/>
    <p:sldLayoutId id="2147484275" r:id="rId26"/>
    <p:sldLayoutId id="2147484276" r:id="rId27"/>
    <p:sldLayoutId id="2147484277" r:id="rId28"/>
    <p:sldLayoutId id="2147484278" r:id="rId29"/>
    <p:sldLayoutId id="2147484279" r:id="rId30"/>
    <p:sldLayoutId id="2147484280" r:id="rId31"/>
    <p:sldLayoutId id="2147484281" r:id="rId32"/>
    <p:sldLayoutId id="2147484282" r:id="rId33"/>
    <p:sldLayoutId id="2147484283" r:id="rId34"/>
    <p:sldLayoutId id="2147484284" r:id="rId35"/>
    <p:sldLayoutId id="2147484285" r:id="rId36"/>
    <p:sldLayoutId id="2147484286" r:id="rId37"/>
    <p:sldLayoutId id="2147484287" r:id="rId38"/>
    <p:sldLayoutId id="2147484288" r:id="rId39"/>
    <p:sldLayoutId id="2147484289" r:id="rId40"/>
    <p:sldLayoutId id="2147484290" r:id="rId41"/>
    <p:sldLayoutId id="2147484291" r:id="rId42"/>
    <p:sldLayoutId id="2147484292" r:id="rId43"/>
    <p:sldLayoutId id="2147484293" r:id="rId44"/>
    <p:sldLayoutId id="2147484294" r:id="rId45"/>
    <p:sldLayoutId id="2147484295" r:id="rId46"/>
    <p:sldLayoutId id="2147484296" r:id="rId47"/>
    <p:sldLayoutId id="2147484297" r:id="rId48"/>
    <p:sldLayoutId id="2147484298" r:id="rId49"/>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300"/>
        </a:spcAft>
        <a:buSzPct val="120000"/>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spcAft>
          <a:spcPts val="300"/>
        </a:spcAft>
        <a:buSzPct val="90000"/>
        <a:buFont typeface="Courier New" panose="02070309020205020404" pitchFamily="49" charset="0"/>
        <a:buChar char="o"/>
        <a:defRPr sz="12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SzPct val="120000"/>
        <a:buFont typeface="Wingdings" pitchFamily="2" charset="2"/>
        <a:buChar char="§"/>
        <a:defRPr sz="11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SzPct val="120000"/>
        <a:buFont typeface="System Font Regular"/>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SzPct val="120000"/>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9.xml"/><Relationship Id="rId4" Type="http://schemas.openxmlformats.org/officeDocument/2006/relationships/image" Target="../media/image5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9.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1.png"/><Relationship Id="rId7" Type="http://schemas.openxmlformats.org/officeDocument/2006/relationships/image" Target="../media/image65.emf"/><Relationship Id="rId2" Type="http://schemas.openxmlformats.org/officeDocument/2006/relationships/image" Target="../media/image60.png"/><Relationship Id="rId1" Type="http://schemas.openxmlformats.org/officeDocument/2006/relationships/slideLayout" Target="../slideLayouts/slideLayout29.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company/energeia-usa" TargetMode="External"/><Relationship Id="rId7" Type="http://schemas.openxmlformats.org/officeDocument/2006/relationships/image" Target="../media/image33.png"/><Relationship Id="rId2" Type="http://schemas.openxmlformats.org/officeDocument/2006/relationships/hyperlink" Target="https://energeia.au/" TargetMode="Externa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hyperlink" Target="https://www.linkedin.com/in/ezra-beeman/"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hyperlink" Target="https://bit.ly/Power_Session_240924_Webinar" TargetMode="External"/><Relationship Id="rId3" Type="http://schemas.openxmlformats.org/officeDocument/2006/relationships/hyperlink" Target="https://energeia-usa.com/" TargetMode="External"/><Relationship Id="rId7" Type="http://schemas.openxmlformats.org/officeDocument/2006/relationships/hyperlink" Target="mailto:ebeeman@energeia.com.au" TargetMode="External"/><Relationship Id="rId12" Type="http://schemas.openxmlformats.org/officeDocument/2006/relationships/image" Target="../media/image72.png"/><Relationship Id="rId2" Type="http://schemas.openxmlformats.org/officeDocument/2006/relationships/hyperlink" Target="https://energeia.au/" TargetMode="External"/><Relationship Id="rId16" Type="http://schemas.openxmlformats.org/officeDocument/2006/relationships/image" Target="../media/image74.svg"/><Relationship Id="rId1" Type="http://schemas.openxmlformats.org/officeDocument/2006/relationships/slideLayout" Target="../slideLayouts/slideLayout6.xml"/><Relationship Id="rId6" Type="http://schemas.openxmlformats.org/officeDocument/2006/relationships/hyperlink" Target="mailto:insights@energeia.com.au" TargetMode="External"/><Relationship Id="rId11" Type="http://schemas.openxmlformats.org/officeDocument/2006/relationships/image" Target="../media/image71.svg"/><Relationship Id="rId5" Type="http://schemas.openxmlformats.org/officeDocument/2006/relationships/hyperlink" Target="https://www.linkedin.com/company/7792464/admin/" TargetMode="External"/><Relationship Id="rId15" Type="http://schemas.openxmlformats.org/officeDocument/2006/relationships/image" Target="../media/image73.png"/><Relationship Id="rId10" Type="http://schemas.openxmlformats.org/officeDocument/2006/relationships/image" Target="../media/image70.png"/><Relationship Id="rId4" Type="http://schemas.openxmlformats.org/officeDocument/2006/relationships/hyperlink" Target="https://www.linkedin.com/company/1015902/admin/" TargetMode="External"/><Relationship Id="rId9" Type="http://schemas.openxmlformats.org/officeDocument/2006/relationships/image" Target="../media/image69.svg"/><Relationship Id="rId14" Type="http://schemas.openxmlformats.org/officeDocument/2006/relationships/hyperlink" Target="https://bit.ly/Power_Session_24052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532211-0CE4-2D38-0332-55260D391B58}"/>
              </a:ext>
            </a:extLst>
          </p:cNvPr>
          <p:cNvSpPr>
            <a:spLocks noGrp="1"/>
          </p:cNvSpPr>
          <p:nvPr>
            <p:ph type="title"/>
          </p:nvPr>
        </p:nvSpPr>
        <p:spPr/>
        <p:txBody>
          <a:bodyPr>
            <a:normAutofit/>
          </a:bodyPr>
          <a:lstStyle/>
          <a:p>
            <a:r>
              <a:rPr lang="en-GB">
                <a:solidFill>
                  <a:srgbClr val="1DB3FE"/>
                </a:solidFill>
                <a:latin typeface="Barlow Light"/>
                <a:ea typeface="Roboto"/>
                <a:cs typeface="Roboto"/>
              </a:rPr>
              <a:t>Natural Gas Decarbonisation Strategies and Impacts</a:t>
            </a:r>
            <a:endParaRPr lang="en-US"/>
          </a:p>
        </p:txBody>
      </p:sp>
      <p:sp>
        <p:nvSpPr>
          <p:cNvPr id="2" name="Text Placeholder 1">
            <a:extLst>
              <a:ext uri="{FF2B5EF4-FFF2-40B4-BE49-F238E27FC236}">
                <a16:creationId xmlns:a16="http://schemas.microsoft.com/office/drawing/2014/main" id="{F9386484-42E5-6E15-1B50-1595CC90E433}"/>
              </a:ext>
            </a:extLst>
          </p:cNvPr>
          <p:cNvSpPr>
            <a:spLocks noGrp="1"/>
          </p:cNvSpPr>
          <p:nvPr>
            <p:ph type="body" sz="half" idx="2"/>
          </p:nvPr>
        </p:nvSpPr>
        <p:spPr/>
        <p:txBody>
          <a:bodyPr vert="horz" lIns="45720" tIns="45720" rIns="45720" bIns="45720" rtlCol="0" anchor="t">
            <a:normAutofit/>
          </a:bodyPr>
          <a:lstStyle/>
          <a:p>
            <a:r>
              <a:rPr lang="en-AU"/>
              <a:t>Power Session Webinar</a:t>
            </a:r>
          </a:p>
        </p:txBody>
      </p:sp>
      <p:sp>
        <p:nvSpPr>
          <p:cNvPr id="3" name="Text Placeholder 2">
            <a:extLst>
              <a:ext uri="{FF2B5EF4-FFF2-40B4-BE49-F238E27FC236}">
                <a16:creationId xmlns:a16="http://schemas.microsoft.com/office/drawing/2014/main" id="{2DE553DA-04D0-6637-39A4-FDA782729E84}"/>
              </a:ext>
            </a:extLst>
          </p:cNvPr>
          <p:cNvSpPr>
            <a:spLocks noGrp="1"/>
          </p:cNvSpPr>
          <p:nvPr>
            <p:ph type="body" sz="half" idx="10"/>
          </p:nvPr>
        </p:nvSpPr>
        <p:spPr/>
        <p:txBody>
          <a:bodyPr>
            <a:normAutofit/>
          </a:bodyPr>
          <a:lstStyle/>
          <a:p>
            <a:r>
              <a:rPr lang="en-AU"/>
              <a:t>24 July</a:t>
            </a:r>
            <a:r>
              <a:rPr lang="en-AU" sz="1200"/>
              <a:t> 2024</a:t>
            </a:r>
          </a:p>
        </p:txBody>
      </p:sp>
    </p:spTree>
    <p:extLst>
      <p:ext uri="{BB962C8B-B14F-4D97-AF65-F5344CB8AC3E}">
        <p14:creationId xmlns:p14="http://schemas.microsoft.com/office/powerpoint/2010/main" val="2697810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3C52A5-ACCD-F4F9-F93D-5F743014A886}"/>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3" name="Slide Number Placeholder 2">
            <a:extLst>
              <a:ext uri="{FF2B5EF4-FFF2-40B4-BE49-F238E27FC236}">
                <a16:creationId xmlns:a16="http://schemas.microsoft.com/office/drawing/2014/main" id="{91143031-2749-AE48-E3AE-C5550E15D05D}"/>
              </a:ext>
            </a:extLst>
          </p:cNvPr>
          <p:cNvSpPr>
            <a:spLocks noGrp="1"/>
          </p:cNvSpPr>
          <p:nvPr>
            <p:ph type="sldNum" sz="quarter" idx="12"/>
          </p:nvPr>
        </p:nvSpPr>
        <p:spPr/>
        <p:txBody>
          <a:bodyPr/>
          <a:lstStyle/>
          <a:p>
            <a:fld id="{6EF13ECC-16FB-47EC-AC73-326487E501DA}" type="slidenum">
              <a:rPr lang="en-AU" smtClean="0"/>
              <a:t>10</a:t>
            </a:fld>
            <a:endParaRPr lang="en-AU"/>
          </a:p>
        </p:txBody>
      </p:sp>
      <p:sp>
        <p:nvSpPr>
          <p:cNvPr id="29" name="Text Placeholder 28">
            <a:extLst>
              <a:ext uri="{FF2B5EF4-FFF2-40B4-BE49-F238E27FC236}">
                <a16:creationId xmlns:a16="http://schemas.microsoft.com/office/drawing/2014/main" id="{BA99FB25-C92E-D651-1C46-8544FC94AB37}"/>
              </a:ext>
            </a:extLst>
          </p:cNvPr>
          <p:cNvSpPr>
            <a:spLocks noGrp="1"/>
          </p:cNvSpPr>
          <p:nvPr>
            <p:ph type="body" idx="33"/>
          </p:nvPr>
        </p:nvSpPr>
        <p:spPr/>
        <p:txBody>
          <a:bodyPr/>
          <a:lstStyle/>
          <a:p>
            <a:r>
              <a:rPr lang="en-US"/>
              <a:t>Natural Gas System Impacts by Hydrogen Blending Level</a:t>
            </a:r>
          </a:p>
        </p:txBody>
      </p:sp>
      <p:sp>
        <p:nvSpPr>
          <p:cNvPr id="30" name="Text Placeholder 29">
            <a:extLst>
              <a:ext uri="{FF2B5EF4-FFF2-40B4-BE49-F238E27FC236}">
                <a16:creationId xmlns:a16="http://schemas.microsoft.com/office/drawing/2014/main" id="{75D3D52A-9926-5C57-6631-BB40EA64A342}"/>
              </a:ext>
            </a:extLst>
          </p:cNvPr>
          <p:cNvSpPr>
            <a:spLocks noGrp="1"/>
          </p:cNvSpPr>
          <p:nvPr>
            <p:ph type="body" idx="34"/>
          </p:nvPr>
        </p:nvSpPr>
        <p:spPr/>
        <p:txBody>
          <a:bodyPr/>
          <a:lstStyle/>
          <a:p>
            <a:r>
              <a:rPr lang="en-US"/>
              <a:t>Key Capex and Opex Impacts of Blending by Design Factor</a:t>
            </a:r>
          </a:p>
        </p:txBody>
      </p:sp>
      <p:sp>
        <p:nvSpPr>
          <p:cNvPr id="11" name="Text Placeholder 10">
            <a:extLst>
              <a:ext uri="{FF2B5EF4-FFF2-40B4-BE49-F238E27FC236}">
                <a16:creationId xmlns:a16="http://schemas.microsoft.com/office/drawing/2014/main" id="{28F5B1B1-DE1E-5C8C-F613-CBFDEE954C22}"/>
              </a:ext>
            </a:extLst>
          </p:cNvPr>
          <p:cNvSpPr>
            <a:spLocks noGrp="1"/>
          </p:cNvSpPr>
          <p:nvPr>
            <p:ph type="body" sz="quarter" idx="28"/>
          </p:nvPr>
        </p:nvSpPr>
        <p:spPr/>
        <p:txBody>
          <a:bodyPr/>
          <a:lstStyle/>
          <a:p>
            <a:r>
              <a:rPr lang="en-US"/>
              <a:t>Source: NREL</a:t>
            </a:r>
          </a:p>
        </p:txBody>
      </p:sp>
      <p:sp>
        <p:nvSpPr>
          <p:cNvPr id="31" name="Text Placeholder 30">
            <a:extLst>
              <a:ext uri="{FF2B5EF4-FFF2-40B4-BE49-F238E27FC236}">
                <a16:creationId xmlns:a16="http://schemas.microsoft.com/office/drawing/2014/main" id="{79C798DE-23D1-07E5-A485-0131C3F9789D}"/>
              </a:ext>
            </a:extLst>
          </p:cNvPr>
          <p:cNvSpPr>
            <a:spLocks noGrp="1"/>
          </p:cNvSpPr>
          <p:nvPr>
            <p:ph type="body" sz="quarter" idx="35"/>
          </p:nvPr>
        </p:nvSpPr>
        <p:spPr/>
        <p:txBody>
          <a:bodyPr/>
          <a:lstStyle/>
          <a:p>
            <a:r>
              <a:rPr lang="en-US"/>
              <a:t>Source: AHC</a:t>
            </a:r>
          </a:p>
        </p:txBody>
      </p:sp>
      <p:sp>
        <p:nvSpPr>
          <p:cNvPr id="26" name="Content Placeholder 25">
            <a:extLst>
              <a:ext uri="{FF2B5EF4-FFF2-40B4-BE49-F238E27FC236}">
                <a16:creationId xmlns:a16="http://schemas.microsoft.com/office/drawing/2014/main" id="{5FF5D150-9BD6-D499-0DB5-258F7D92F8A9}"/>
              </a:ext>
            </a:extLst>
          </p:cNvPr>
          <p:cNvSpPr>
            <a:spLocks noGrp="1"/>
          </p:cNvSpPr>
          <p:nvPr>
            <p:ph sz="half" idx="32"/>
          </p:nvPr>
        </p:nvSpPr>
        <p:spPr>
          <a:xfrm>
            <a:off x="413414" y="4575386"/>
            <a:ext cx="5522976" cy="1977813"/>
          </a:xfrm>
        </p:spPr>
        <p:txBody>
          <a:bodyPr/>
          <a:lstStyle/>
          <a:p>
            <a:r>
              <a:rPr lang="en-GB" sz="1050"/>
              <a:t>The Australian Hydrogen Centre’s (AHC) hydrogen roadmap sees a 10% blend by the 2030s ramping to 100% on a section by section basis from 2035</a:t>
            </a:r>
          </a:p>
          <a:p>
            <a:r>
              <a:rPr lang="en-GB" sz="1050"/>
              <a:t>Recent feasibility studies have found that blends of approximately 5-20% hydrogen can be accommodated by most natural gas networks with little increased risk, but equipment conversion needed for 20% blending</a:t>
            </a:r>
          </a:p>
          <a:p>
            <a:r>
              <a:rPr lang="en-GB" sz="1050"/>
              <a:t>National Renewable Energy Laboratory (NREL) did Techno-Economic studies of hydrogen blending in natural gas pipelines</a:t>
            </a:r>
          </a:p>
          <a:p>
            <a:pPr lvl="1"/>
            <a:r>
              <a:rPr lang="en-GB" sz="1000"/>
              <a:t>The total cost of the conversion is highly dependent on the amount of hydrogen blended and the design factor of the pipeline</a:t>
            </a:r>
            <a:endParaRPr lang="en-US" sz="1000"/>
          </a:p>
          <a:p>
            <a:endParaRPr lang="en-US" sz="1050"/>
          </a:p>
        </p:txBody>
      </p:sp>
      <p:sp>
        <p:nvSpPr>
          <p:cNvPr id="27" name="Text Placeholder 26">
            <a:extLst>
              <a:ext uri="{FF2B5EF4-FFF2-40B4-BE49-F238E27FC236}">
                <a16:creationId xmlns:a16="http://schemas.microsoft.com/office/drawing/2014/main" id="{EF42D897-CA1F-FBC5-0AAF-1FEBC9B3F03A}"/>
              </a:ext>
            </a:extLst>
          </p:cNvPr>
          <p:cNvSpPr>
            <a:spLocks noGrp="1"/>
          </p:cNvSpPr>
          <p:nvPr>
            <p:ph type="body" idx="1"/>
          </p:nvPr>
        </p:nvSpPr>
        <p:spPr/>
        <p:txBody>
          <a:bodyPr/>
          <a:lstStyle/>
          <a:p>
            <a:r>
              <a:rPr lang="en-US"/>
              <a:t>Australia’s Hydrogen Blending Pathway</a:t>
            </a:r>
          </a:p>
        </p:txBody>
      </p:sp>
      <p:sp>
        <p:nvSpPr>
          <p:cNvPr id="15" name="Title 14">
            <a:extLst>
              <a:ext uri="{FF2B5EF4-FFF2-40B4-BE49-F238E27FC236}">
                <a16:creationId xmlns:a16="http://schemas.microsoft.com/office/drawing/2014/main" id="{9882D5C0-2281-0E3D-5F39-8E79985F9DEE}"/>
              </a:ext>
            </a:extLst>
          </p:cNvPr>
          <p:cNvSpPr>
            <a:spLocks noGrp="1"/>
          </p:cNvSpPr>
          <p:nvPr>
            <p:ph type="title"/>
          </p:nvPr>
        </p:nvSpPr>
        <p:spPr/>
        <p:txBody>
          <a:bodyPr/>
          <a:lstStyle/>
          <a:p>
            <a:r>
              <a:rPr lang="en-US"/>
              <a:t>Australian Hydrogen Roadmap</a:t>
            </a:r>
          </a:p>
        </p:txBody>
      </p:sp>
      <p:graphicFrame>
        <p:nvGraphicFramePr>
          <p:cNvPr id="9" name="Content Placeholder 8">
            <a:extLst>
              <a:ext uri="{FF2B5EF4-FFF2-40B4-BE49-F238E27FC236}">
                <a16:creationId xmlns:a16="http://schemas.microsoft.com/office/drawing/2014/main" id="{6E0322EB-0C96-2EFF-10FD-668B39EB2855}"/>
              </a:ext>
            </a:extLst>
          </p:cNvPr>
          <p:cNvGraphicFramePr>
            <a:graphicFrameLocks noGrp="1"/>
          </p:cNvGraphicFramePr>
          <p:nvPr>
            <p:ph sz="half" idx="36"/>
            <p:extLst>
              <p:ext uri="{D42A27DB-BD31-4B8C-83A1-F6EECF244321}">
                <p14:modId xmlns:p14="http://schemas.microsoft.com/office/powerpoint/2010/main" val="1081269575"/>
              </p:ext>
            </p:extLst>
          </p:nvPr>
        </p:nvGraphicFramePr>
        <p:xfrm>
          <a:off x="6291072" y="1435098"/>
          <a:ext cx="5516754" cy="2034434"/>
        </p:xfrm>
        <a:graphic>
          <a:graphicData uri="http://schemas.openxmlformats.org/drawingml/2006/table">
            <a:tbl>
              <a:tblPr/>
              <a:tblGrid>
                <a:gridCol w="1078082">
                  <a:extLst>
                    <a:ext uri="{9D8B030D-6E8A-4147-A177-3AD203B41FA5}">
                      <a16:colId xmlns:a16="http://schemas.microsoft.com/office/drawing/2014/main" val="3873361244"/>
                    </a:ext>
                  </a:extLst>
                </a:gridCol>
                <a:gridCol w="2257238">
                  <a:extLst>
                    <a:ext uri="{9D8B030D-6E8A-4147-A177-3AD203B41FA5}">
                      <a16:colId xmlns:a16="http://schemas.microsoft.com/office/drawing/2014/main" val="4086324270"/>
                    </a:ext>
                  </a:extLst>
                </a:gridCol>
                <a:gridCol w="2181434">
                  <a:extLst>
                    <a:ext uri="{9D8B030D-6E8A-4147-A177-3AD203B41FA5}">
                      <a16:colId xmlns:a16="http://schemas.microsoft.com/office/drawing/2014/main" val="3973157656"/>
                    </a:ext>
                  </a:extLst>
                </a:gridCol>
              </a:tblGrid>
              <a:tr h="159086">
                <a:tc>
                  <a:txBody>
                    <a:bodyPr/>
                    <a:lstStyle/>
                    <a:p>
                      <a:pPr algn="ctr" fontAlgn="ctr"/>
                      <a:r>
                        <a:rPr lang="en-AU" sz="800" b="1" i="0" u="none" strike="noStrike">
                          <a:solidFill>
                            <a:srgbClr val="000000"/>
                          </a:solidFill>
                          <a:effectLst/>
                          <a:highlight>
                            <a:srgbClr val="1DB3FE"/>
                          </a:highlight>
                          <a:latin typeface="Roboto" panose="02000000000000000000" pitchFamily="2" charset="0"/>
                        </a:rPr>
                        <a:t>Limitation Area</a:t>
                      </a:r>
                    </a:p>
                  </a:txBody>
                  <a:tcPr marL="1800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tc>
                  <a:txBody>
                    <a:bodyPr/>
                    <a:lstStyle/>
                    <a:p>
                      <a:pPr algn="ctr" fontAlgn="ctr"/>
                      <a:r>
                        <a:rPr lang="en-AU" sz="800" b="1" i="0" u="none" strike="noStrike">
                          <a:solidFill>
                            <a:srgbClr val="000000"/>
                          </a:solidFill>
                          <a:effectLst/>
                          <a:highlight>
                            <a:srgbClr val="1DB3FE"/>
                          </a:highlight>
                          <a:latin typeface="Roboto" panose="02000000000000000000" pitchFamily="2" charset="0"/>
                        </a:rPr>
                        <a:t>10% Hydrogen Blending </a:t>
                      </a:r>
                    </a:p>
                  </a:txBody>
                  <a:tcPr marL="1800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tc>
                  <a:txBody>
                    <a:bodyPr/>
                    <a:lstStyle/>
                    <a:p>
                      <a:pPr algn="ctr" fontAlgn="ctr"/>
                      <a:r>
                        <a:rPr lang="en-AU" sz="800" b="1" i="0" u="none" strike="noStrike">
                          <a:solidFill>
                            <a:srgbClr val="000000"/>
                          </a:solidFill>
                          <a:effectLst/>
                          <a:highlight>
                            <a:srgbClr val="1DB3FE"/>
                          </a:highlight>
                          <a:latin typeface="Roboto" panose="02000000000000000000" pitchFamily="2" charset="0"/>
                        </a:rPr>
                        <a:t>100% Hydrogen Blending </a:t>
                      </a:r>
                    </a:p>
                  </a:txBody>
                  <a:tcPr marL="1800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extLst>
                  <a:ext uri="{0D108BD9-81ED-4DB2-BD59-A6C34878D82A}">
                    <a16:rowId xmlns:a16="http://schemas.microsoft.com/office/drawing/2014/main" val="3326645906"/>
                  </a:ext>
                </a:extLst>
              </a:tr>
              <a:tr h="267299">
                <a:tc>
                  <a:txBody>
                    <a:bodyPr/>
                    <a:lstStyle/>
                    <a:p>
                      <a:pPr algn="ctr" fontAlgn="ctr"/>
                      <a:r>
                        <a:rPr lang="en-AU" sz="800" b="0" i="0" u="none" strike="noStrike">
                          <a:solidFill>
                            <a:srgbClr val="000000"/>
                          </a:solidFill>
                          <a:effectLst/>
                          <a:latin typeface="Roboto" panose="02000000000000000000" pitchFamily="2" charset="0"/>
                        </a:rPr>
                        <a:t>Network Capacity</a:t>
                      </a:r>
                    </a:p>
                  </a:txBody>
                  <a:tcPr marL="18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Roboto" panose="02000000000000000000" pitchFamily="2" charset="0"/>
                        </a:rPr>
                        <a:t>2-4% reduction in network capacity</a:t>
                      </a:r>
                    </a:p>
                  </a:txBody>
                  <a:tcPr marL="1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Roboto" panose="02000000000000000000" pitchFamily="2" charset="0"/>
                        </a:rPr>
                        <a:t>13% reduction in network capacity</a:t>
                      </a:r>
                    </a:p>
                  </a:txBody>
                  <a:tcPr marL="1800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8042691"/>
                  </a:ext>
                </a:extLst>
              </a:tr>
              <a:tr h="268150">
                <a:tc>
                  <a:txBody>
                    <a:bodyPr/>
                    <a:lstStyle/>
                    <a:p>
                      <a:pPr algn="ctr" fontAlgn="ctr"/>
                      <a:r>
                        <a:rPr lang="en-AU" sz="800" b="0" i="0" u="none" strike="noStrike">
                          <a:solidFill>
                            <a:srgbClr val="000000"/>
                          </a:solidFill>
                          <a:effectLst/>
                          <a:latin typeface="Roboto" panose="02000000000000000000" pitchFamily="2" charset="0"/>
                        </a:rPr>
                        <a:t>Distribution Piping</a:t>
                      </a:r>
                    </a:p>
                  </a:txBody>
                  <a:tcPr marL="18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GB" sz="800" b="0" i="0" u="none" strike="noStrike">
                          <a:solidFill>
                            <a:srgbClr val="000000"/>
                          </a:solidFill>
                          <a:effectLst/>
                          <a:latin typeface="Roboto" panose="02000000000000000000" pitchFamily="2" charset="0"/>
                        </a:rPr>
                        <a:t>No changes required. All distribution piping in Victoria and South Australia is suitable for 10% blended gas and 100% hydrogen supply</a:t>
                      </a:r>
                    </a:p>
                  </a:txBody>
                  <a:tcPr marL="1800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3815382155"/>
                  </a:ext>
                </a:extLst>
              </a:tr>
              <a:tr h="267299">
                <a:tc>
                  <a:txBody>
                    <a:bodyPr/>
                    <a:lstStyle/>
                    <a:p>
                      <a:pPr algn="ctr" fontAlgn="ctr"/>
                      <a:r>
                        <a:rPr lang="en-AU" sz="800" b="0" i="0" u="none" strike="noStrike">
                          <a:solidFill>
                            <a:srgbClr val="000000"/>
                          </a:solidFill>
                          <a:effectLst/>
                          <a:latin typeface="Roboto" panose="02000000000000000000" pitchFamily="2" charset="0"/>
                        </a:rPr>
                        <a:t>Joint Types</a:t>
                      </a:r>
                    </a:p>
                  </a:txBody>
                  <a:tcPr marL="18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AU" sz="800" b="0" i="0" u="none" strike="noStrike">
                          <a:solidFill>
                            <a:srgbClr val="000000"/>
                          </a:solidFill>
                          <a:effectLst/>
                          <a:latin typeface="Roboto" panose="02000000000000000000" pitchFamily="2" charset="0"/>
                        </a:rPr>
                        <a:t>No changes required</a:t>
                      </a:r>
                    </a:p>
                  </a:txBody>
                  <a:tcPr marL="1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Roboto" panose="02000000000000000000" pitchFamily="2" charset="0"/>
                        </a:rPr>
                        <a:t> Potential replacement of some specific joints</a:t>
                      </a:r>
                    </a:p>
                  </a:txBody>
                  <a:tcPr marL="1800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7102485"/>
                  </a:ext>
                </a:extLst>
              </a:tr>
              <a:tr h="268150">
                <a:tc>
                  <a:txBody>
                    <a:bodyPr/>
                    <a:lstStyle/>
                    <a:p>
                      <a:pPr algn="ctr" fontAlgn="ctr"/>
                      <a:r>
                        <a:rPr lang="en-AU" sz="800" b="0" i="0" u="none" strike="noStrike">
                          <a:solidFill>
                            <a:srgbClr val="000000"/>
                          </a:solidFill>
                          <a:effectLst/>
                          <a:latin typeface="Roboto" panose="02000000000000000000" pitchFamily="2" charset="0"/>
                        </a:rPr>
                        <a:t>Metal and Plastic Components</a:t>
                      </a:r>
                    </a:p>
                  </a:txBody>
                  <a:tcPr marL="18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GB" sz="800" b="0" i="0" u="none" strike="noStrike">
                          <a:solidFill>
                            <a:srgbClr val="000000"/>
                          </a:solidFill>
                          <a:effectLst/>
                          <a:latin typeface="Roboto" panose="02000000000000000000" pitchFamily="2" charset="0"/>
                        </a:rPr>
                        <a:t>Most components are suitable for 10% and 100% hydrogen supply. Potential replacement of some specific components if further testing proves them unsuitable</a:t>
                      </a:r>
                    </a:p>
                  </a:txBody>
                  <a:tcPr marL="1800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2831962708"/>
                  </a:ext>
                </a:extLst>
              </a:tr>
              <a:tr h="268150">
                <a:tc>
                  <a:txBody>
                    <a:bodyPr/>
                    <a:lstStyle/>
                    <a:p>
                      <a:pPr algn="ctr" fontAlgn="ctr"/>
                      <a:r>
                        <a:rPr lang="en-AU" sz="800" b="0" i="0" u="none" strike="noStrike">
                          <a:solidFill>
                            <a:srgbClr val="000000"/>
                          </a:solidFill>
                          <a:effectLst/>
                          <a:latin typeface="Roboto" panose="02000000000000000000" pitchFamily="2" charset="0"/>
                        </a:rPr>
                        <a:t>Facility Piping</a:t>
                      </a:r>
                    </a:p>
                  </a:txBody>
                  <a:tcPr marL="18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GB" sz="800" b="0" i="0" u="none" strike="noStrike">
                          <a:solidFill>
                            <a:srgbClr val="000000"/>
                          </a:solidFill>
                          <a:effectLst/>
                          <a:latin typeface="Roboto" panose="02000000000000000000" pitchFamily="2" charset="0"/>
                        </a:rPr>
                        <a:t>Stress analysis of piping layouts at each facility should be undertaken. Some field regulators may benefit  from modification of pipe supports</a:t>
                      </a:r>
                    </a:p>
                  </a:txBody>
                  <a:tcPr marL="1800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2677814984"/>
                  </a:ext>
                </a:extLst>
              </a:tr>
              <a:tr h="268150">
                <a:tc>
                  <a:txBody>
                    <a:bodyPr/>
                    <a:lstStyle/>
                    <a:p>
                      <a:pPr algn="ctr" fontAlgn="ctr"/>
                      <a:r>
                        <a:rPr lang="en-AU" sz="800" b="0" i="0" u="none" strike="noStrike">
                          <a:solidFill>
                            <a:srgbClr val="000000"/>
                          </a:solidFill>
                          <a:effectLst/>
                          <a:latin typeface="Roboto" panose="02000000000000000000" pitchFamily="2" charset="0"/>
                        </a:rPr>
                        <a:t>Operational Procedures</a:t>
                      </a:r>
                    </a:p>
                  </a:txBody>
                  <a:tcPr marL="18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en-GB" sz="800" b="0" i="0" u="none" strike="noStrike">
                          <a:solidFill>
                            <a:srgbClr val="000000"/>
                          </a:solidFill>
                          <a:effectLst/>
                          <a:latin typeface="Roboto" panose="02000000000000000000" pitchFamily="2" charset="0"/>
                        </a:rPr>
                        <a:t>Some potential changes should be considered; these would not be major step changes to current procedures. A list for each scenario can be found in the full State-wide reports</a:t>
                      </a:r>
                    </a:p>
                  </a:txBody>
                  <a:tcPr marL="1800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AU"/>
                    </a:p>
                  </a:txBody>
                  <a:tcPr/>
                </a:tc>
                <a:extLst>
                  <a:ext uri="{0D108BD9-81ED-4DB2-BD59-A6C34878D82A}">
                    <a16:rowId xmlns:a16="http://schemas.microsoft.com/office/drawing/2014/main" val="838475842"/>
                  </a:ext>
                </a:extLst>
              </a:tr>
              <a:tr h="268150">
                <a:tc>
                  <a:txBody>
                    <a:bodyPr/>
                    <a:lstStyle/>
                    <a:p>
                      <a:pPr algn="ctr" fontAlgn="ctr"/>
                      <a:r>
                        <a:rPr lang="en-AU" sz="800" b="0" i="0" u="none" strike="noStrike">
                          <a:solidFill>
                            <a:srgbClr val="000000"/>
                          </a:solidFill>
                          <a:effectLst/>
                          <a:latin typeface="Roboto" panose="02000000000000000000" pitchFamily="2" charset="0"/>
                        </a:rPr>
                        <a:t>End Uses</a:t>
                      </a:r>
                    </a:p>
                  </a:txBody>
                  <a:tcPr marL="18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Roboto" panose="02000000000000000000" pitchFamily="2" charset="0"/>
                        </a:rPr>
                        <a:t>Existing home appliances can work safely, reliably, and effectively</a:t>
                      </a:r>
                    </a:p>
                  </a:txBody>
                  <a:tcPr marL="1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GB" sz="800" b="0" i="0" u="none" strike="noStrike">
                          <a:solidFill>
                            <a:srgbClr val="000000"/>
                          </a:solidFill>
                          <a:effectLst/>
                          <a:latin typeface="Roboto" panose="02000000000000000000" pitchFamily="2" charset="0"/>
                        </a:rPr>
                        <a:t>New appliances or burner parts will be required</a:t>
                      </a:r>
                    </a:p>
                  </a:txBody>
                  <a:tcPr marL="1800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217330"/>
                  </a:ext>
                </a:extLst>
              </a:tr>
            </a:tbl>
          </a:graphicData>
        </a:graphic>
      </p:graphicFrame>
      <p:graphicFrame>
        <p:nvGraphicFramePr>
          <p:cNvPr id="22" name="Content Placeholder 21">
            <a:extLst>
              <a:ext uri="{FF2B5EF4-FFF2-40B4-BE49-F238E27FC236}">
                <a16:creationId xmlns:a16="http://schemas.microsoft.com/office/drawing/2014/main" id="{DA980575-5DAB-255D-08ED-B9C84A807660}"/>
              </a:ext>
            </a:extLst>
          </p:cNvPr>
          <p:cNvGraphicFramePr>
            <a:graphicFrameLocks noGrp="1"/>
          </p:cNvGraphicFramePr>
          <p:nvPr>
            <p:ph sz="half" idx="30"/>
            <p:extLst>
              <p:ext uri="{D42A27DB-BD31-4B8C-83A1-F6EECF244321}">
                <p14:modId xmlns:p14="http://schemas.microsoft.com/office/powerpoint/2010/main" val="2640820115"/>
              </p:ext>
            </p:extLst>
          </p:nvPr>
        </p:nvGraphicFramePr>
        <p:xfrm>
          <a:off x="6287786" y="3991981"/>
          <a:ext cx="5522913" cy="894345"/>
        </p:xfrm>
        <a:graphic>
          <a:graphicData uri="http://schemas.openxmlformats.org/drawingml/2006/table">
            <a:tbl>
              <a:tblPr/>
              <a:tblGrid>
                <a:gridCol w="1322689">
                  <a:extLst>
                    <a:ext uri="{9D8B030D-6E8A-4147-A177-3AD203B41FA5}">
                      <a16:colId xmlns:a16="http://schemas.microsoft.com/office/drawing/2014/main" val="3165402535"/>
                    </a:ext>
                  </a:extLst>
                </a:gridCol>
                <a:gridCol w="1485900">
                  <a:extLst>
                    <a:ext uri="{9D8B030D-6E8A-4147-A177-3AD203B41FA5}">
                      <a16:colId xmlns:a16="http://schemas.microsoft.com/office/drawing/2014/main" val="1697949707"/>
                    </a:ext>
                  </a:extLst>
                </a:gridCol>
                <a:gridCol w="1066800">
                  <a:extLst>
                    <a:ext uri="{9D8B030D-6E8A-4147-A177-3AD203B41FA5}">
                      <a16:colId xmlns:a16="http://schemas.microsoft.com/office/drawing/2014/main" val="1566793629"/>
                    </a:ext>
                  </a:extLst>
                </a:gridCol>
                <a:gridCol w="1647524">
                  <a:extLst>
                    <a:ext uri="{9D8B030D-6E8A-4147-A177-3AD203B41FA5}">
                      <a16:colId xmlns:a16="http://schemas.microsoft.com/office/drawing/2014/main" val="3228387750"/>
                    </a:ext>
                  </a:extLst>
                </a:gridCol>
              </a:tblGrid>
              <a:tr h="178869">
                <a:tc>
                  <a:txBody>
                    <a:bodyPr/>
                    <a:lstStyle/>
                    <a:p>
                      <a:pPr algn="ctr" fontAlgn="ctr"/>
                      <a:r>
                        <a:rPr lang="en-AU" sz="900" b="1" i="0" u="none" strike="noStrike">
                          <a:solidFill>
                            <a:srgbClr val="000000"/>
                          </a:solidFill>
                          <a:effectLst/>
                          <a:highlight>
                            <a:srgbClr val="1DB3FE"/>
                          </a:highlight>
                          <a:latin typeface="Roboto" panose="02000000000000000000" pitchFamily="2" charset="0"/>
                        </a:rPr>
                        <a:t>Blending Hydrogen</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tc>
                  <a:txBody>
                    <a:bodyPr/>
                    <a:lstStyle/>
                    <a:p>
                      <a:pPr algn="ctr" fontAlgn="ctr"/>
                      <a:r>
                        <a:rPr lang="en-AU" sz="900" b="1" i="0" u="none" strike="noStrike">
                          <a:solidFill>
                            <a:srgbClr val="000000"/>
                          </a:solidFill>
                          <a:effectLst/>
                          <a:highlight>
                            <a:srgbClr val="1DB3FE"/>
                          </a:highlight>
                          <a:latin typeface="Roboto" panose="02000000000000000000" pitchFamily="2" charset="0"/>
                        </a:rPr>
                        <a:t>Reduced Capacity</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tc>
                  <a:txBody>
                    <a:bodyPr/>
                    <a:lstStyle/>
                    <a:p>
                      <a:pPr algn="ctr" fontAlgn="ctr"/>
                      <a:r>
                        <a:rPr lang="en-AU" sz="900" b="1" i="0" u="none" strike="noStrike">
                          <a:solidFill>
                            <a:srgbClr val="000000"/>
                          </a:solidFill>
                          <a:effectLst/>
                          <a:highlight>
                            <a:srgbClr val="1DB3FE"/>
                          </a:highlight>
                          <a:latin typeface="Roboto" panose="02000000000000000000" pitchFamily="2" charset="0"/>
                        </a:rPr>
                        <a:t>Design Factor</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tc>
                  <a:txBody>
                    <a:bodyPr/>
                    <a:lstStyle/>
                    <a:p>
                      <a:pPr algn="ctr" fontAlgn="ctr"/>
                      <a:r>
                        <a:rPr lang="en-AU" sz="900" b="1" i="0" u="none" strike="noStrike">
                          <a:solidFill>
                            <a:srgbClr val="000000"/>
                          </a:solidFill>
                          <a:effectLst/>
                          <a:highlight>
                            <a:srgbClr val="1DB3FE"/>
                          </a:highlight>
                          <a:latin typeface="Roboto" panose="02000000000000000000" pitchFamily="2" charset="0"/>
                        </a:rPr>
                        <a:t>% Increased of total cost</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extLst>
                  <a:ext uri="{0D108BD9-81ED-4DB2-BD59-A6C34878D82A}">
                    <a16:rowId xmlns:a16="http://schemas.microsoft.com/office/drawing/2014/main" val="2373262986"/>
                  </a:ext>
                </a:extLst>
              </a:tr>
              <a:tr h="178869">
                <a:tc>
                  <a:txBody>
                    <a:bodyPr/>
                    <a:lstStyle/>
                    <a:p>
                      <a:pPr algn="ctr" fontAlgn="b"/>
                      <a:r>
                        <a:rPr lang="en-AU" sz="900" b="0" i="0" u="none" strike="noStrike">
                          <a:solidFill>
                            <a:srgbClr val="000000"/>
                          </a:solidFill>
                          <a:effectLst/>
                          <a:latin typeface="Roboto" panose="02000000000000000000" pitchFamily="2"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rgbClr val="000000"/>
                          </a:solidFill>
                          <a:effectLst/>
                          <a:latin typeface="Roboto" panose="02000000000000000000" pitchFamily="2"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rgbClr val="000000"/>
                          </a:solidFill>
                          <a:effectLst/>
                          <a:latin typeface="Roboto" panose="02000000000000000000" pitchFamily="2"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rgbClr val="000000"/>
                          </a:solidFill>
                          <a:effectLst/>
                          <a:latin typeface="Roboto" panose="02000000000000000000" pitchFamily="2" charset="0"/>
                        </a:rPr>
                        <a:t>480%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0253076"/>
                  </a:ext>
                </a:extLst>
              </a:tr>
              <a:tr h="178869">
                <a:tc>
                  <a:txBody>
                    <a:bodyPr/>
                    <a:lstStyle/>
                    <a:p>
                      <a:pPr algn="ctr" fontAlgn="b"/>
                      <a:r>
                        <a:rPr lang="en-AU" sz="900" b="0" i="0" u="none" strike="noStrike">
                          <a:solidFill>
                            <a:srgbClr val="000000"/>
                          </a:solidFill>
                          <a:effectLst/>
                          <a:latin typeface="Roboto" panose="02000000000000000000" pitchFamily="2"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rgbClr val="000000"/>
                          </a:solidFill>
                          <a:effectLst/>
                          <a:latin typeface="Roboto" panose="02000000000000000000" pitchFamily="2"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rgbClr val="000000"/>
                          </a:solidFill>
                          <a:effectLst/>
                          <a:latin typeface="Roboto" panose="02000000000000000000" pitchFamily="2"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rgbClr val="000000"/>
                          </a:solidFill>
                          <a:effectLst/>
                          <a:latin typeface="Roboto" panose="02000000000000000000" pitchFamily="2" charset="0"/>
                        </a:rPr>
                        <a:t>&lt;1%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2655881"/>
                  </a:ext>
                </a:extLst>
              </a:tr>
              <a:tr h="178869">
                <a:tc>
                  <a:txBody>
                    <a:bodyPr/>
                    <a:lstStyle/>
                    <a:p>
                      <a:pPr algn="ctr" fontAlgn="b"/>
                      <a:r>
                        <a:rPr lang="en-AU" sz="900" b="0" i="0" u="none" strike="noStrike">
                          <a:solidFill>
                            <a:srgbClr val="000000"/>
                          </a:solidFill>
                          <a:effectLst/>
                          <a:latin typeface="Roboto" panose="02000000000000000000" pitchFamily="2"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rgbClr val="000000"/>
                          </a:solidFill>
                          <a:effectLst/>
                          <a:latin typeface="Roboto" panose="02000000000000000000" pitchFamily="2"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rgbClr val="000000"/>
                          </a:solidFill>
                          <a:effectLst/>
                          <a:latin typeface="Roboto" panose="02000000000000000000" pitchFamily="2"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rgbClr val="000000"/>
                          </a:solidFill>
                          <a:effectLst/>
                          <a:latin typeface="Roboto" panose="02000000000000000000" pitchFamily="2" charset="0"/>
                        </a:rPr>
                        <a:t>500%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5813620"/>
                  </a:ext>
                </a:extLst>
              </a:tr>
              <a:tr h="178869">
                <a:tc>
                  <a:txBody>
                    <a:bodyPr/>
                    <a:lstStyle/>
                    <a:p>
                      <a:pPr algn="ctr" fontAlgn="b"/>
                      <a:r>
                        <a:rPr lang="en-AU" sz="900" b="0" i="0" u="none" strike="noStrike">
                          <a:solidFill>
                            <a:srgbClr val="000000"/>
                          </a:solidFill>
                          <a:effectLst/>
                          <a:latin typeface="Roboto" panose="02000000000000000000" pitchFamily="2" charset="0"/>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rgbClr val="000000"/>
                          </a:solidFill>
                          <a:effectLst/>
                          <a:latin typeface="Roboto" panose="02000000000000000000" pitchFamily="2"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rgbClr val="000000"/>
                          </a:solidFill>
                          <a:effectLst/>
                          <a:latin typeface="Roboto" panose="02000000000000000000" pitchFamily="2" charset="0"/>
                        </a:rPr>
                        <a:t>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rgbClr val="000000"/>
                          </a:solidFill>
                          <a:effectLst/>
                          <a:latin typeface="Roboto" panose="02000000000000000000" pitchFamily="2" charset="0"/>
                        </a:rPr>
                        <a:t>68%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1312282"/>
                  </a:ext>
                </a:extLst>
              </a:tr>
            </a:tbl>
          </a:graphicData>
        </a:graphic>
      </p:graphicFrame>
      <p:sp>
        <p:nvSpPr>
          <p:cNvPr id="35" name="TextBox 34">
            <a:extLst>
              <a:ext uri="{FF2B5EF4-FFF2-40B4-BE49-F238E27FC236}">
                <a16:creationId xmlns:a16="http://schemas.microsoft.com/office/drawing/2014/main" id="{58486F66-EF65-B797-6DD7-7177C90F3F04}"/>
              </a:ext>
            </a:extLst>
          </p:cNvPr>
          <p:cNvSpPr txBox="1"/>
          <p:nvPr/>
        </p:nvSpPr>
        <p:spPr>
          <a:xfrm>
            <a:off x="6255612" y="4925955"/>
            <a:ext cx="5516754" cy="1138773"/>
          </a:xfrm>
          <a:prstGeom prst="rect">
            <a:avLst/>
          </a:prstGeom>
          <a:noFill/>
        </p:spPr>
        <p:txBody>
          <a:bodyPr wrap="square" lIns="91440" tIns="45720" rIns="91440" bIns="45720" anchor="t">
            <a:spAutoFit/>
          </a:bodyPr>
          <a:lstStyle/>
          <a:p>
            <a:r>
              <a:rPr lang="en-GB" sz="900"/>
              <a:t>Notes: </a:t>
            </a:r>
            <a:endParaRPr lang="en-US"/>
          </a:p>
          <a:p>
            <a:pPr marL="228600" indent="-228600">
              <a:spcAft>
                <a:spcPts val="600"/>
              </a:spcAft>
              <a:buAutoNum type="arabicPeriod"/>
            </a:pPr>
            <a:r>
              <a:rPr lang="en-GB" sz="900"/>
              <a:t>The total cost of the conversion is highly dependent on the amount of hydrogen blended and the design factor of the pipeline. Note that this study does not compare against the economics of building new dedicated hydrogen pipelines but rather assumes that upgrading existing infrastructure</a:t>
            </a:r>
            <a:endParaRPr lang="en-GB" sz="900">
              <a:ea typeface="Roboto"/>
              <a:cs typeface="Roboto"/>
            </a:endParaRPr>
          </a:p>
          <a:p>
            <a:pPr marL="228600" indent="-228600">
              <a:buAutoNum type="arabicPeriod"/>
            </a:pPr>
            <a:r>
              <a:rPr lang="en-US" sz="900">
                <a:ea typeface="Roboto"/>
                <a:cs typeface="Roboto"/>
              </a:rPr>
              <a:t>Design factor is a </a:t>
            </a:r>
            <a:r>
              <a:rPr lang="en-US" sz="900"/>
              <a:t>safety coefficient applied to pipeline design to account for different environmental and situational risks, ensuring the pipeline operates safely under specified conditions</a:t>
            </a:r>
            <a:endParaRPr lang="en-GB" sz="900">
              <a:ea typeface="Roboto"/>
              <a:cs typeface="Roboto"/>
            </a:endParaRPr>
          </a:p>
          <a:p>
            <a:endParaRPr lang="en-GB" sz="900">
              <a:ea typeface="Roboto"/>
              <a:cs typeface="Roboto"/>
            </a:endParaRPr>
          </a:p>
        </p:txBody>
      </p:sp>
      <p:pic>
        <p:nvPicPr>
          <p:cNvPr id="7" name="Picture 6">
            <a:extLst>
              <a:ext uri="{FF2B5EF4-FFF2-40B4-BE49-F238E27FC236}">
                <a16:creationId xmlns:a16="http://schemas.microsoft.com/office/drawing/2014/main" id="{670B83B0-3641-562A-78ED-5E80DE3961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1638" y="1454148"/>
            <a:ext cx="5516754" cy="3083960"/>
          </a:xfrm>
          <a:prstGeom prst="rect">
            <a:avLst/>
          </a:prstGeom>
        </p:spPr>
      </p:pic>
      <p:sp>
        <p:nvSpPr>
          <p:cNvPr id="5" name="Text Placeholder 30">
            <a:extLst>
              <a:ext uri="{FF2B5EF4-FFF2-40B4-BE49-F238E27FC236}">
                <a16:creationId xmlns:a16="http://schemas.microsoft.com/office/drawing/2014/main" id="{6E8B8FE3-5A7D-136B-A4BD-F2C76A7C468F}"/>
              </a:ext>
            </a:extLst>
          </p:cNvPr>
          <p:cNvSpPr txBox="1">
            <a:spLocks/>
          </p:cNvSpPr>
          <p:nvPr/>
        </p:nvSpPr>
        <p:spPr>
          <a:xfrm>
            <a:off x="413414" y="4339358"/>
            <a:ext cx="5522976" cy="232928"/>
          </a:xfrm>
          <a:prstGeom prst="rect">
            <a:avLst/>
          </a:prstGeom>
        </p:spPr>
        <p:txBody>
          <a:bodyPr vert="horz" lIns="91440" tIns="91440" rIns="91440" bIns="91440" rtlCol="0" anchor="ctr">
            <a:noAutofit/>
          </a:bodyPr>
          <a:lstStyle>
            <a:lvl1pPr marL="0" indent="0" algn="l" defTabSz="914400" rtl="0" eaLnBrk="1" latinLnBrk="0" hangingPunct="1">
              <a:lnSpc>
                <a:spcPct val="100000"/>
              </a:lnSpc>
              <a:spcBef>
                <a:spcPts val="600"/>
              </a:spcBef>
              <a:spcAft>
                <a:spcPts val="300"/>
              </a:spcAft>
              <a:buSzPct val="120000"/>
              <a:buFont typeface="Arial" panose="020B0604020202020204" pitchFamily="34" charset="0"/>
              <a:buNone/>
              <a:defRPr sz="900" kern="1200">
                <a:solidFill>
                  <a:schemeClr val="accent5"/>
                </a:solidFill>
                <a:latin typeface="+mn-lt"/>
                <a:ea typeface="+mn-ea"/>
                <a:cs typeface="+mn-cs"/>
              </a:defRPr>
            </a:lvl1pPr>
            <a:lvl2pPr marL="457200" indent="0" algn="l" defTabSz="914400" rtl="0" eaLnBrk="1" latinLnBrk="0" hangingPunct="1">
              <a:lnSpc>
                <a:spcPct val="100000"/>
              </a:lnSpc>
              <a:spcBef>
                <a:spcPts val="300"/>
              </a:spcBef>
              <a:spcAft>
                <a:spcPts val="300"/>
              </a:spcAft>
              <a:buSzPct val="90000"/>
              <a:buFont typeface="Courier New" panose="02070309020205020404" pitchFamily="49" charset="0"/>
              <a:buNone/>
              <a:defRPr sz="1100" kern="1200">
                <a:solidFill>
                  <a:schemeClr val="tx1"/>
                </a:solidFill>
                <a:latin typeface="+mn-lt"/>
                <a:ea typeface="+mn-ea"/>
                <a:cs typeface="+mn-cs"/>
              </a:defRPr>
            </a:lvl2pPr>
            <a:lvl3pPr marL="914400" indent="0" algn="l" defTabSz="914400" rtl="0" eaLnBrk="1" latinLnBrk="0" hangingPunct="1">
              <a:lnSpc>
                <a:spcPct val="100000"/>
              </a:lnSpc>
              <a:spcBef>
                <a:spcPts val="300"/>
              </a:spcBef>
              <a:spcAft>
                <a:spcPts val="300"/>
              </a:spcAft>
              <a:buSzPct val="120000"/>
              <a:buFont typeface="Wingdings" pitchFamily="2" charset="2"/>
              <a:buNone/>
              <a:defRPr sz="1100" kern="1200">
                <a:solidFill>
                  <a:schemeClr val="tx1"/>
                </a:solidFill>
                <a:latin typeface="+mn-lt"/>
                <a:ea typeface="+mn-ea"/>
                <a:cs typeface="+mn-cs"/>
              </a:defRPr>
            </a:lvl3pPr>
            <a:lvl4pPr marL="1371600" indent="0" algn="l" defTabSz="914400" rtl="0" eaLnBrk="1" latinLnBrk="0" hangingPunct="1">
              <a:lnSpc>
                <a:spcPct val="100000"/>
              </a:lnSpc>
              <a:spcBef>
                <a:spcPts val="300"/>
              </a:spcBef>
              <a:spcAft>
                <a:spcPts val="300"/>
              </a:spcAft>
              <a:buSzPct val="120000"/>
              <a:buFont typeface="System Font Regular"/>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300"/>
              </a:spcBef>
              <a:spcAft>
                <a:spcPts val="300"/>
              </a:spcAft>
              <a:buSzPct val="120000"/>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Source: AHC</a:t>
            </a:r>
          </a:p>
        </p:txBody>
      </p:sp>
    </p:spTree>
    <p:extLst>
      <p:ext uri="{BB962C8B-B14F-4D97-AF65-F5344CB8AC3E}">
        <p14:creationId xmlns:p14="http://schemas.microsoft.com/office/powerpoint/2010/main" val="201522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FE948B36-A30C-C135-6524-451905B92FA3}"/>
              </a:ext>
            </a:extLst>
          </p:cNvPr>
          <p:cNvSpPr>
            <a:spLocks noGrp="1"/>
          </p:cNvSpPr>
          <p:nvPr>
            <p:ph type="ftr" sz="quarter" idx="11"/>
          </p:nvPr>
        </p:nvSpPr>
        <p:spPr/>
        <p:txBody>
          <a:bodyPr/>
          <a:lstStyle/>
          <a:p>
            <a:r>
              <a:rPr lang="en-AU"/>
              <a:t>©2024 Energeia Pty Ltd. All Rights Reserved.</a:t>
            </a:r>
          </a:p>
        </p:txBody>
      </p:sp>
      <p:sp>
        <p:nvSpPr>
          <p:cNvPr id="10" name="Title 9">
            <a:extLst>
              <a:ext uri="{FF2B5EF4-FFF2-40B4-BE49-F238E27FC236}">
                <a16:creationId xmlns:a16="http://schemas.microsoft.com/office/drawing/2014/main" id="{A2A633E6-7B4E-4F04-F9A9-2150BEE2B6F7}"/>
              </a:ext>
            </a:extLst>
          </p:cNvPr>
          <p:cNvSpPr>
            <a:spLocks noGrp="1"/>
          </p:cNvSpPr>
          <p:nvPr>
            <p:ph type="title"/>
          </p:nvPr>
        </p:nvSpPr>
        <p:spPr/>
        <p:txBody>
          <a:bodyPr/>
          <a:lstStyle/>
          <a:p>
            <a:r>
              <a:rPr lang="en-GB"/>
              <a:t>Hydrogen and RNG Fuel Costs</a:t>
            </a:r>
            <a:endParaRPr lang="en-US">
              <a:cs typeface="Calibri"/>
            </a:endParaRPr>
          </a:p>
        </p:txBody>
      </p:sp>
      <p:sp>
        <p:nvSpPr>
          <p:cNvPr id="3" name="Text Placeholder 2">
            <a:extLst>
              <a:ext uri="{FF2B5EF4-FFF2-40B4-BE49-F238E27FC236}">
                <a16:creationId xmlns:a16="http://schemas.microsoft.com/office/drawing/2014/main" id="{53961A2E-3B73-6FB7-CD38-FEE3AE39CEE3}"/>
              </a:ext>
            </a:extLst>
          </p:cNvPr>
          <p:cNvSpPr>
            <a:spLocks noGrp="1"/>
          </p:cNvSpPr>
          <p:nvPr>
            <p:ph type="body" idx="1"/>
          </p:nvPr>
        </p:nvSpPr>
        <p:spPr/>
        <p:txBody>
          <a:bodyPr>
            <a:noAutofit/>
          </a:bodyPr>
          <a:lstStyle/>
          <a:p>
            <a:pPr>
              <a:lnSpc>
                <a:spcPct val="120000"/>
              </a:lnSpc>
            </a:pPr>
            <a:r>
              <a:rPr lang="en-GB" sz="1400">
                <a:solidFill>
                  <a:schemeClr val="tx1"/>
                </a:solidFill>
              </a:rPr>
              <a:t>Current Levelised Cost of Fuel-by-Fuel Type in Australia</a:t>
            </a:r>
            <a:endParaRPr lang="en-AU" sz="1400">
              <a:solidFill>
                <a:schemeClr val="tx1"/>
              </a:solidFill>
            </a:endParaRPr>
          </a:p>
        </p:txBody>
      </p:sp>
      <p:sp>
        <p:nvSpPr>
          <p:cNvPr id="5" name="Text Placeholder 4">
            <a:extLst>
              <a:ext uri="{FF2B5EF4-FFF2-40B4-BE49-F238E27FC236}">
                <a16:creationId xmlns:a16="http://schemas.microsoft.com/office/drawing/2014/main" id="{8AED957B-8BD6-2BB3-760F-C642ABA2713F}"/>
              </a:ext>
            </a:extLst>
          </p:cNvPr>
          <p:cNvSpPr>
            <a:spLocks noGrp="1"/>
          </p:cNvSpPr>
          <p:nvPr>
            <p:ph type="body" idx="22"/>
          </p:nvPr>
        </p:nvSpPr>
        <p:spPr/>
        <p:txBody>
          <a:bodyPr>
            <a:noAutofit/>
          </a:bodyPr>
          <a:lstStyle/>
          <a:p>
            <a:r>
              <a:rPr lang="en-GB" sz="1400"/>
              <a:t>Forecast Fuel Production Costs (Liquid)</a:t>
            </a:r>
            <a:endParaRPr lang="en-AU" sz="1400"/>
          </a:p>
        </p:txBody>
      </p:sp>
      <p:sp>
        <p:nvSpPr>
          <p:cNvPr id="22" name="Text Placeholder 21">
            <a:extLst>
              <a:ext uri="{FF2B5EF4-FFF2-40B4-BE49-F238E27FC236}">
                <a16:creationId xmlns:a16="http://schemas.microsoft.com/office/drawing/2014/main" id="{2BDF7E25-BFD8-F9C9-6866-B908C95836FE}"/>
              </a:ext>
            </a:extLst>
          </p:cNvPr>
          <p:cNvSpPr>
            <a:spLocks noGrp="1"/>
          </p:cNvSpPr>
          <p:nvPr>
            <p:ph type="body" sz="quarter" idx="31"/>
          </p:nvPr>
        </p:nvSpPr>
        <p:spPr/>
        <p:txBody>
          <a:bodyPr/>
          <a:lstStyle/>
          <a:p>
            <a:r>
              <a:rPr lang="en-US"/>
              <a:t>Source: CEFC (2021), Energeia</a:t>
            </a:r>
            <a:br>
              <a:rPr lang="en-US"/>
            </a:br>
            <a:r>
              <a:rPr lang="en-US"/>
              <a:t>Note: All fuel types were forecasted forward using US price trends. Base year: 2010.</a:t>
            </a:r>
          </a:p>
        </p:txBody>
      </p:sp>
      <p:sp>
        <p:nvSpPr>
          <p:cNvPr id="8" name="Text Placeholder 7">
            <a:extLst>
              <a:ext uri="{FF2B5EF4-FFF2-40B4-BE49-F238E27FC236}">
                <a16:creationId xmlns:a16="http://schemas.microsoft.com/office/drawing/2014/main" id="{00BC33E6-C6A1-BF57-8CF8-4735C019985B}"/>
              </a:ext>
            </a:extLst>
          </p:cNvPr>
          <p:cNvSpPr>
            <a:spLocks noGrp="1"/>
          </p:cNvSpPr>
          <p:nvPr>
            <p:ph type="body" sz="quarter" idx="29"/>
          </p:nvPr>
        </p:nvSpPr>
        <p:spPr/>
        <p:txBody>
          <a:bodyPr/>
          <a:lstStyle/>
          <a:p>
            <a:r>
              <a:rPr lang="en-GB"/>
              <a:t>Source: ARENA (2021), </a:t>
            </a:r>
            <a:r>
              <a:rPr lang="en-GB" baseline="30000"/>
              <a:t>1</a:t>
            </a:r>
            <a:r>
              <a:rPr lang="en-GB"/>
              <a:t>Energeia estimate using research from CSIRO, Argus, AER</a:t>
            </a:r>
            <a:br>
              <a:rPr lang="en-GB"/>
            </a:br>
            <a:r>
              <a:rPr lang="en-GB"/>
              <a:t>Note: Drop-in fuels are green, fossil fuels are orange </a:t>
            </a:r>
          </a:p>
        </p:txBody>
      </p:sp>
      <p:sp>
        <p:nvSpPr>
          <p:cNvPr id="6" name="Content Placeholder 5">
            <a:extLst>
              <a:ext uri="{FF2B5EF4-FFF2-40B4-BE49-F238E27FC236}">
                <a16:creationId xmlns:a16="http://schemas.microsoft.com/office/drawing/2014/main" id="{84ECD314-5D2A-CC0B-3676-DEE57AC540E1}"/>
              </a:ext>
            </a:extLst>
          </p:cNvPr>
          <p:cNvSpPr>
            <a:spLocks noGrp="1"/>
          </p:cNvSpPr>
          <p:nvPr>
            <p:ph sz="half" idx="2"/>
          </p:nvPr>
        </p:nvSpPr>
        <p:spPr/>
        <p:txBody>
          <a:bodyPr>
            <a:normAutofit fontScale="92500"/>
          </a:bodyPr>
          <a:lstStyle/>
          <a:p>
            <a:r>
              <a:rPr lang="en-US"/>
              <a:t>Renewable diesel and biodiesel are already approaching cost parity with carbon-sourced counterparts</a:t>
            </a:r>
          </a:p>
          <a:p>
            <a:r>
              <a:rPr lang="en-US" sz="1400"/>
              <a:t>Hydrogen prices expected to fall with input costs, but forecast price declines to date have yet to </a:t>
            </a:r>
            <a:r>
              <a:rPr lang="en-US" sz="1400" err="1"/>
              <a:t>materialise</a:t>
            </a:r>
            <a:endParaRPr lang="en-AU"/>
          </a:p>
          <a:p>
            <a:r>
              <a:rPr lang="en-US" sz="1400"/>
              <a:t>RNG prices expected to rise to bring in higher cost sources of limited supply</a:t>
            </a:r>
          </a:p>
          <a:p>
            <a:pPr lvl="1"/>
            <a:r>
              <a:rPr lang="en-US"/>
              <a:t>Key questions include how much feedstock is available, and at what price?</a:t>
            </a:r>
          </a:p>
          <a:p>
            <a:pPr lvl="1"/>
            <a:endParaRPr lang="en-US"/>
          </a:p>
          <a:p>
            <a:endParaRPr lang="en-AU"/>
          </a:p>
        </p:txBody>
      </p:sp>
      <p:sp>
        <p:nvSpPr>
          <p:cNvPr id="24" name="Text Placeholder 23">
            <a:extLst>
              <a:ext uri="{FF2B5EF4-FFF2-40B4-BE49-F238E27FC236}">
                <a16:creationId xmlns:a16="http://schemas.microsoft.com/office/drawing/2014/main" id="{F0A37195-3634-B62E-D8EB-1470AF5E7C00}"/>
              </a:ext>
            </a:extLst>
          </p:cNvPr>
          <p:cNvSpPr>
            <a:spLocks noGrp="1"/>
          </p:cNvSpPr>
          <p:nvPr>
            <p:ph type="body" idx="34"/>
          </p:nvPr>
        </p:nvSpPr>
        <p:spPr/>
        <p:txBody>
          <a:bodyPr/>
          <a:lstStyle/>
          <a:p>
            <a:r>
              <a:rPr lang="en-US"/>
              <a:t>Forecast Fuel Production Costs (Gas)</a:t>
            </a:r>
          </a:p>
        </p:txBody>
      </p:sp>
      <p:sp>
        <p:nvSpPr>
          <p:cNvPr id="4" name="Text Placeholder 3">
            <a:extLst>
              <a:ext uri="{FF2B5EF4-FFF2-40B4-BE49-F238E27FC236}">
                <a16:creationId xmlns:a16="http://schemas.microsoft.com/office/drawing/2014/main" id="{63E187D9-C2FB-1D64-6D2D-C3755166AE26}"/>
              </a:ext>
            </a:extLst>
          </p:cNvPr>
          <p:cNvSpPr>
            <a:spLocks noGrp="1"/>
          </p:cNvSpPr>
          <p:nvPr>
            <p:ph type="body" sz="quarter" idx="28"/>
          </p:nvPr>
        </p:nvSpPr>
        <p:spPr/>
        <p:txBody>
          <a:bodyPr/>
          <a:lstStyle/>
          <a:p>
            <a:r>
              <a:rPr lang="en-US"/>
              <a:t>Source: CEFC (2021), Energeia</a:t>
            </a:r>
            <a:br>
              <a:rPr lang="en-US"/>
            </a:br>
            <a:r>
              <a:rPr lang="en-US"/>
              <a:t>Note: All fuel types were forecasted forward using US price trends. Base Year: 2010.</a:t>
            </a:r>
          </a:p>
        </p:txBody>
      </p:sp>
      <p:pic>
        <p:nvPicPr>
          <p:cNvPr id="2" name="Picture 1">
            <a:extLst>
              <a:ext uri="{FF2B5EF4-FFF2-40B4-BE49-F238E27FC236}">
                <a16:creationId xmlns:a16="http://schemas.microsoft.com/office/drawing/2014/main" id="{85F61E9B-A062-C4C0-064F-83E30552075C}"/>
              </a:ext>
            </a:extLst>
          </p:cNvPr>
          <p:cNvPicPr>
            <a:picLocks noChangeAspect="1"/>
          </p:cNvPicPr>
          <p:nvPr/>
        </p:nvPicPr>
        <p:blipFill>
          <a:blip r:embed="rId3"/>
          <a:stretch>
            <a:fillRect/>
          </a:stretch>
        </p:blipFill>
        <p:spPr>
          <a:xfrm>
            <a:off x="333620" y="1409881"/>
            <a:ext cx="5540400" cy="1985155"/>
          </a:xfrm>
          <a:prstGeom prst="rect">
            <a:avLst/>
          </a:prstGeom>
        </p:spPr>
      </p:pic>
      <p:sp>
        <p:nvSpPr>
          <p:cNvPr id="27" name="Content Placeholder 5">
            <a:extLst>
              <a:ext uri="{FF2B5EF4-FFF2-40B4-BE49-F238E27FC236}">
                <a16:creationId xmlns:a16="http://schemas.microsoft.com/office/drawing/2014/main" id="{7B3D2D70-232C-DDCA-7CAC-F911A37FFFEA}"/>
              </a:ext>
            </a:extLst>
          </p:cNvPr>
          <p:cNvSpPr>
            <a:spLocks noGrp="1"/>
          </p:cNvSpPr>
          <p:nvPr>
            <p:ph sz="half" idx="36"/>
          </p:nvPr>
        </p:nvSpPr>
        <p:spPr>
          <a:xfrm>
            <a:off x="6291263" y="1143000"/>
            <a:ext cx="5522912" cy="2514600"/>
          </a:xfrm>
        </p:spPr>
        <p:txBody>
          <a:bodyPr>
            <a:normAutofit/>
          </a:bodyPr>
          <a:lstStyle/>
          <a:p>
            <a:r>
              <a:rPr lang="en-US"/>
              <a:t>Renewable diesel and biodiesel are already approaching cost parity with carbon-sourced counterparts</a:t>
            </a:r>
          </a:p>
          <a:p>
            <a:r>
              <a:rPr lang="en-US" sz="1400"/>
              <a:t>Hydrogen prices expected to fall with input costs, but forecast price declines to date have yet to </a:t>
            </a:r>
            <a:r>
              <a:rPr lang="en-US" sz="1400" err="1"/>
              <a:t>materialise</a:t>
            </a:r>
            <a:endParaRPr lang="en-AU"/>
          </a:p>
          <a:p>
            <a:r>
              <a:rPr lang="en-US" sz="1400"/>
              <a:t>RNG prices expected to rise to bring in higher cost sources of limited supply</a:t>
            </a:r>
          </a:p>
          <a:p>
            <a:pPr lvl="1"/>
            <a:r>
              <a:rPr lang="en-US"/>
              <a:t>Key questions include how much feedstock is available, and at what price?</a:t>
            </a:r>
          </a:p>
          <a:p>
            <a:pPr lvl="1"/>
            <a:endParaRPr lang="en-US"/>
          </a:p>
        </p:txBody>
      </p:sp>
      <p:graphicFrame>
        <p:nvGraphicFramePr>
          <p:cNvPr id="35" name="Content Placeholder 34">
            <a:extLst>
              <a:ext uri="{FF2B5EF4-FFF2-40B4-BE49-F238E27FC236}">
                <a16:creationId xmlns:a16="http://schemas.microsoft.com/office/drawing/2014/main" id="{C3BECE35-9B2D-4E7A-AA59-10BEEAEB54E2}"/>
              </a:ext>
            </a:extLst>
          </p:cNvPr>
          <p:cNvGraphicFramePr>
            <a:graphicFrameLocks noGrp="1"/>
          </p:cNvGraphicFramePr>
          <p:nvPr>
            <p:ph sz="half" idx="30"/>
          </p:nvPr>
        </p:nvGraphicFramePr>
        <p:xfrm>
          <a:off x="6291263" y="3986213"/>
          <a:ext cx="5522912" cy="1993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11">
            <a:extLst>
              <a:ext uri="{FF2B5EF4-FFF2-40B4-BE49-F238E27FC236}">
                <a16:creationId xmlns:a16="http://schemas.microsoft.com/office/drawing/2014/main" id="{8E69ADA2-3450-45FF-910F-3BE4332A5431}"/>
              </a:ext>
            </a:extLst>
          </p:cNvPr>
          <p:cNvGraphicFramePr>
            <a:graphicFrameLocks noGrp="1"/>
          </p:cNvGraphicFramePr>
          <p:nvPr>
            <p:ph sz="half" idx="32"/>
            <p:extLst>
              <p:ext uri="{D42A27DB-BD31-4B8C-83A1-F6EECF244321}">
                <p14:modId xmlns:p14="http://schemas.microsoft.com/office/powerpoint/2010/main" val="3974824733"/>
              </p:ext>
            </p:extLst>
          </p:nvPr>
        </p:nvGraphicFramePr>
        <p:xfrm>
          <a:off x="384175" y="3986213"/>
          <a:ext cx="5522913" cy="1993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5761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1F1D053C-4106-E130-396B-281506774FDD}"/>
              </a:ext>
            </a:extLst>
          </p:cNvPr>
          <p:cNvSpPr>
            <a:spLocks noGrp="1"/>
          </p:cNvSpPr>
          <p:nvPr>
            <p:ph type="body" idx="1"/>
          </p:nvPr>
        </p:nvSpPr>
        <p:spPr/>
        <p:txBody>
          <a:bodyPr>
            <a:noAutofit/>
          </a:bodyPr>
          <a:lstStyle/>
          <a:p>
            <a:r>
              <a:rPr lang="en-AU" sz="1400">
                <a:solidFill>
                  <a:schemeClr val="tx1"/>
                </a:solidFill>
              </a:rPr>
              <a:t>Potential Bioenergy Production By Feedstock and State</a:t>
            </a:r>
          </a:p>
        </p:txBody>
      </p:sp>
      <p:sp>
        <p:nvSpPr>
          <p:cNvPr id="2" name="Title 1">
            <a:extLst>
              <a:ext uri="{FF2B5EF4-FFF2-40B4-BE49-F238E27FC236}">
                <a16:creationId xmlns:a16="http://schemas.microsoft.com/office/drawing/2014/main" id="{0F1D9886-66FE-0654-0DB8-DFB9A45B5E44}"/>
              </a:ext>
            </a:extLst>
          </p:cNvPr>
          <p:cNvSpPr>
            <a:spLocks noGrp="1"/>
          </p:cNvSpPr>
          <p:nvPr>
            <p:ph type="title"/>
          </p:nvPr>
        </p:nvSpPr>
        <p:spPr/>
        <p:txBody>
          <a:bodyPr/>
          <a:lstStyle/>
          <a:p>
            <a:r>
              <a:rPr lang="en-AU"/>
              <a:t>Potential RNG Feedstock Production by Type and State</a:t>
            </a:r>
          </a:p>
        </p:txBody>
      </p:sp>
      <p:sp>
        <p:nvSpPr>
          <p:cNvPr id="13" name="Text Placeholder 12">
            <a:extLst>
              <a:ext uri="{FF2B5EF4-FFF2-40B4-BE49-F238E27FC236}">
                <a16:creationId xmlns:a16="http://schemas.microsoft.com/office/drawing/2014/main" id="{1EDDE577-A88B-C5D9-3A3B-10BE5FFBFDC9}"/>
              </a:ext>
            </a:extLst>
          </p:cNvPr>
          <p:cNvSpPr>
            <a:spLocks noGrp="1"/>
          </p:cNvSpPr>
          <p:nvPr>
            <p:ph type="body" sz="quarter" idx="28"/>
          </p:nvPr>
        </p:nvSpPr>
        <p:spPr>
          <a:xfrm>
            <a:off x="336650" y="6119007"/>
            <a:ext cx="5533155" cy="232928"/>
          </a:xfrm>
        </p:spPr>
        <p:txBody>
          <a:bodyPr/>
          <a:lstStyle/>
          <a:p>
            <a:r>
              <a:rPr lang="en-GB"/>
              <a:t>Source: ARENA (2021)</a:t>
            </a:r>
            <a:endParaRPr lang="en-AU"/>
          </a:p>
        </p:txBody>
      </p:sp>
      <p:pic>
        <p:nvPicPr>
          <p:cNvPr id="17" name="Content Placeholder 16">
            <a:extLst>
              <a:ext uri="{FF2B5EF4-FFF2-40B4-BE49-F238E27FC236}">
                <a16:creationId xmlns:a16="http://schemas.microsoft.com/office/drawing/2014/main" id="{0E9D174A-F5A1-50D4-1663-744AAAFA6548}"/>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33674" y="1409700"/>
            <a:ext cx="5489126" cy="4581614"/>
          </a:xfrm>
          <a:prstGeom prst="rect">
            <a:avLst/>
          </a:prstGeom>
        </p:spPr>
      </p:pic>
      <p:sp>
        <p:nvSpPr>
          <p:cNvPr id="9" name="Content Placeholder 8">
            <a:extLst>
              <a:ext uri="{FF2B5EF4-FFF2-40B4-BE49-F238E27FC236}">
                <a16:creationId xmlns:a16="http://schemas.microsoft.com/office/drawing/2014/main" id="{F4C2EC5C-1F80-A242-773D-8A9B98807BD7}"/>
              </a:ext>
            </a:extLst>
          </p:cNvPr>
          <p:cNvSpPr>
            <a:spLocks noGrp="1"/>
          </p:cNvSpPr>
          <p:nvPr>
            <p:ph sz="quarter" idx="4"/>
          </p:nvPr>
        </p:nvSpPr>
        <p:spPr/>
        <p:txBody>
          <a:bodyPr vert="horz" lIns="91440" tIns="45720" rIns="91440" bIns="45720" rtlCol="0" anchor="t">
            <a:normAutofit/>
          </a:bodyPr>
          <a:lstStyle/>
          <a:p>
            <a:r>
              <a:rPr lang="en-GB"/>
              <a:t>Australia’s bioenergy potential is estimated to be over 2,600 PJ per year, which would represent</a:t>
            </a:r>
          </a:p>
          <a:p>
            <a:pPr lvl="1"/>
            <a:r>
              <a:rPr lang="en-GB" sz="1400"/>
              <a:t>40% of Australia’s current energy supply</a:t>
            </a:r>
            <a:endParaRPr lang="en-GB" sz="1400">
              <a:ea typeface="Roboto"/>
              <a:cs typeface="Roboto"/>
            </a:endParaRPr>
          </a:p>
          <a:p>
            <a:pPr lvl="1"/>
            <a:r>
              <a:rPr lang="en-GB" sz="1400"/>
              <a:t>10 times its current bioenergy production</a:t>
            </a:r>
            <a:endParaRPr lang="en-GB" sz="1400">
              <a:ea typeface="Roboto"/>
              <a:cs typeface="Roboto"/>
            </a:endParaRPr>
          </a:p>
          <a:p>
            <a:r>
              <a:rPr lang="en-GB"/>
              <a:t>ARENA’s </a:t>
            </a:r>
            <a:r>
              <a:rPr lang="en-GB" err="1"/>
              <a:t>BaU</a:t>
            </a:r>
            <a:r>
              <a:rPr lang="en-GB"/>
              <a:t> scenario assumed that only 45% of the bioenergy potential could be accessed</a:t>
            </a:r>
          </a:p>
          <a:p>
            <a:pPr lvl="1"/>
            <a:r>
              <a:rPr lang="en-GB">
                <a:ea typeface="Roboto"/>
                <a:cs typeface="Roboto"/>
              </a:rPr>
              <a:t>This amounts to ~20% of current energy supply</a:t>
            </a:r>
          </a:p>
          <a:p>
            <a:r>
              <a:rPr lang="en-GB"/>
              <a:t>Organic wastes and residues are the largest resource opportunity for developing the industry in the short term</a:t>
            </a:r>
            <a:endParaRPr lang="en-GB">
              <a:ea typeface="Roboto"/>
              <a:cs typeface="Roboto"/>
            </a:endParaRPr>
          </a:p>
          <a:p>
            <a:pPr lvl="1"/>
            <a:r>
              <a:rPr lang="en-GB" sz="1400"/>
              <a:t>This represents 37% of Australia’s current potential</a:t>
            </a:r>
          </a:p>
          <a:p>
            <a:r>
              <a:rPr lang="en-GB"/>
              <a:t>What is lacking in this analysis is a supply cost curve, so that prices can be estimates from demand and supply</a:t>
            </a:r>
            <a:endParaRPr lang="en-AU"/>
          </a:p>
          <a:p>
            <a:endParaRPr lang="en-AU"/>
          </a:p>
        </p:txBody>
      </p:sp>
      <p:sp>
        <p:nvSpPr>
          <p:cNvPr id="5" name="Footer Placeholder 4">
            <a:extLst>
              <a:ext uri="{FF2B5EF4-FFF2-40B4-BE49-F238E27FC236}">
                <a16:creationId xmlns:a16="http://schemas.microsoft.com/office/drawing/2014/main" id="{8982F160-6CA8-8441-63F4-565EFF3265B2}"/>
              </a:ext>
            </a:extLst>
          </p:cNvPr>
          <p:cNvSpPr>
            <a:spLocks noGrp="1"/>
          </p:cNvSpPr>
          <p:nvPr>
            <p:ph type="ftr" sz="quarter" idx="11"/>
          </p:nvPr>
        </p:nvSpPr>
        <p:spPr/>
        <p:txBody>
          <a:bodyPr/>
          <a:lstStyle/>
          <a:p>
            <a:r>
              <a:rPr lang="en-AU"/>
              <a:t>©2024 Energeia Pty Ltd. All Rights Reserved.</a:t>
            </a:r>
          </a:p>
        </p:txBody>
      </p:sp>
    </p:spTree>
    <p:extLst>
      <p:ext uri="{BB962C8B-B14F-4D97-AF65-F5344CB8AC3E}">
        <p14:creationId xmlns:p14="http://schemas.microsoft.com/office/powerpoint/2010/main" val="124486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3C52A5-ACCD-F4F9-F93D-5F743014A886}"/>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3" name="Slide Number Placeholder 2">
            <a:extLst>
              <a:ext uri="{FF2B5EF4-FFF2-40B4-BE49-F238E27FC236}">
                <a16:creationId xmlns:a16="http://schemas.microsoft.com/office/drawing/2014/main" id="{91143031-2749-AE48-E3AE-C5550E15D05D}"/>
              </a:ext>
            </a:extLst>
          </p:cNvPr>
          <p:cNvSpPr>
            <a:spLocks noGrp="1"/>
          </p:cNvSpPr>
          <p:nvPr>
            <p:ph type="sldNum" sz="quarter" idx="12"/>
          </p:nvPr>
        </p:nvSpPr>
        <p:spPr/>
        <p:txBody>
          <a:bodyPr/>
          <a:lstStyle/>
          <a:p>
            <a:fld id="{6EF13ECC-16FB-47EC-AC73-326487E501DA}" type="slidenum">
              <a:rPr lang="en-AU" smtClean="0"/>
              <a:t>13</a:t>
            </a:fld>
            <a:endParaRPr lang="en-AU"/>
          </a:p>
        </p:txBody>
      </p:sp>
      <p:sp>
        <p:nvSpPr>
          <p:cNvPr id="15" name="Title 14">
            <a:extLst>
              <a:ext uri="{FF2B5EF4-FFF2-40B4-BE49-F238E27FC236}">
                <a16:creationId xmlns:a16="http://schemas.microsoft.com/office/drawing/2014/main" id="{9882D5C0-2281-0E3D-5F39-8E79985F9DEE}"/>
              </a:ext>
            </a:extLst>
          </p:cNvPr>
          <p:cNvSpPr>
            <a:spLocks noGrp="1"/>
          </p:cNvSpPr>
          <p:nvPr>
            <p:ph type="title"/>
          </p:nvPr>
        </p:nvSpPr>
        <p:spPr/>
        <p:txBody>
          <a:bodyPr/>
          <a:lstStyle/>
          <a:p>
            <a:r>
              <a:rPr lang="en-US"/>
              <a:t>Thermal Energy Networks - 1/2</a:t>
            </a:r>
          </a:p>
        </p:txBody>
      </p:sp>
      <p:sp>
        <p:nvSpPr>
          <p:cNvPr id="16" name="Text Placeholder 15">
            <a:extLst>
              <a:ext uri="{FF2B5EF4-FFF2-40B4-BE49-F238E27FC236}">
                <a16:creationId xmlns:a16="http://schemas.microsoft.com/office/drawing/2014/main" id="{FEC45084-0CCE-F007-6588-63FFEB3C5415}"/>
              </a:ext>
            </a:extLst>
          </p:cNvPr>
          <p:cNvSpPr>
            <a:spLocks noGrp="1"/>
          </p:cNvSpPr>
          <p:nvPr>
            <p:ph type="body" idx="1"/>
          </p:nvPr>
        </p:nvSpPr>
        <p:spPr/>
        <p:txBody>
          <a:bodyPr/>
          <a:lstStyle/>
          <a:p>
            <a:r>
              <a:rPr lang="en-US"/>
              <a:t>Overview of a TEN</a:t>
            </a:r>
          </a:p>
        </p:txBody>
      </p:sp>
      <p:sp>
        <p:nvSpPr>
          <p:cNvPr id="18" name="Text Placeholder 17">
            <a:extLst>
              <a:ext uri="{FF2B5EF4-FFF2-40B4-BE49-F238E27FC236}">
                <a16:creationId xmlns:a16="http://schemas.microsoft.com/office/drawing/2014/main" id="{7591C3BE-45AF-4840-EA69-2F6526CEBEDE}"/>
              </a:ext>
            </a:extLst>
          </p:cNvPr>
          <p:cNvSpPr>
            <a:spLocks noGrp="1"/>
          </p:cNvSpPr>
          <p:nvPr>
            <p:ph type="body" idx="22"/>
          </p:nvPr>
        </p:nvSpPr>
        <p:spPr>
          <a:xfrm>
            <a:off x="384048" y="3694176"/>
            <a:ext cx="5522976" cy="274320"/>
          </a:xfrm>
        </p:spPr>
        <p:txBody>
          <a:bodyPr/>
          <a:lstStyle/>
          <a:p>
            <a:r>
              <a:rPr lang="en-US"/>
              <a:t>Thermal Energy Sources for TENs </a:t>
            </a:r>
          </a:p>
        </p:txBody>
      </p:sp>
      <p:sp>
        <p:nvSpPr>
          <p:cNvPr id="22" name="Text Placeholder 21">
            <a:extLst>
              <a:ext uri="{FF2B5EF4-FFF2-40B4-BE49-F238E27FC236}">
                <a16:creationId xmlns:a16="http://schemas.microsoft.com/office/drawing/2014/main" id="{1B8D1D8C-7DA4-A1DD-8EB2-2A9B4F6F3BA1}"/>
              </a:ext>
            </a:extLst>
          </p:cNvPr>
          <p:cNvSpPr>
            <a:spLocks noGrp="1"/>
          </p:cNvSpPr>
          <p:nvPr>
            <p:ph type="body" sz="quarter" idx="31"/>
          </p:nvPr>
        </p:nvSpPr>
        <p:spPr/>
        <p:txBody>
          <a:bodyPr/>
          <a:lstStyle/>
          <a:p>
            <a:pPr marL="0" indent="0">
              <a:buNone/>
            </a:pPr>
            <a:r>
              <a:rPr lang="en-US"/>
              <a:t>Source: Building Decarbonization Coalition (2023)</a:t>
            </a:r>
          </a:p>
        </p:txBody>
      </p:sp>
      <p:sp>
        <p:nvSpPr>
          <p:cNvPr id="20" name="Text Placeholder 19">
            <a:extLst>
              <a:ext uri="{FF2B5EF4-FFF2-40B4-BE49-F238E27FC236}">
                <a16:creationId xmlns:a16="http://schemas.microsoft.com/office/drawing/2014/main" id="{C9AD9059-8228-7E27-21CD-BDFF21139BFA}"/>
              </a:ext>
            </a:extLst>
          </p:cNvPr>
          <p:cNvSpPr>
            <a:spLocks noGrp="1"/>
          </p:cNvSpPr>
          <p:nvPr>
            <p:ph type="body" sz="quarter" idx="29"/>
          </p:nvPr>
        </p:nvSpPr>
        <p:spPr/>
        <p:txBody>
          <a:bodyPr/>
          <a:lstStyle/>
          <a:p>
            <a:r>
              <a:rPr lang="en-US"/>
              <a:t>Source: Building Decarbonization Coalition (2023)</a:t>
            </a:r>
          </a:p>
        </p:txBody>
      </p:sp>
      <p:pic>
        <p:nvPicPr>
          <p:cNvPr id="7" name="Content Placeholder 6" descr="Diagram of Eversource ground-source heat pump network">
            <a:extLst>
              <a:ext uri="{FF2B5EF4-FFF2-40B4-BE49-F238E27FC236}">
                <a16:creationId xmlns:a16="http://schemas.microsoft.com/office/drawing/2014/main" id="{FEDC388E-6B6B-40CA-ADD9-FFE4725F77CF}"/>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a:ext>
            </a:extLst>
          </a:blip>
          <a:stretch/>
        </p:blipFill>
        <p:spPr bwMode="auto">
          <a:xfrm>
            <a:off x="1165295" y="1435100"/>
            <a:ext cx="3960672" cy="19939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14">
            <a:extLst>
              <a:ext uri="{FF2B5EF4-FFF2-40B4-BE49-F238E27FC236}">
                <a16:creationId xmlns:a16="http://schemas.microsoft.com/office/drawing/2014/main" id="{25DDE201-A8F7-7701-B331-9BBCD859EF29}"/>
              </a:ext>
            </a:extLst>
          </p:cNvPr>
          <p:cNvGraphicFramePr>
            <a:graphicFrameLocks noGrp="1"/>
          </p:cNvGraphicFramePr>
          <p:nvPr>
            <p:ph sz="half" idx="32"/>
            <p:extLst>
              <p:ext uri="{D42A27DB-BD31-4B8C-83A1-F6EECF244321}">
                <p14:modId xmlns:p14="http://schemas.microsoft.com/office/powerpoint/2010/main" val="462648936"/>
              </p:ext>
            </p:extLst>
          </p:nvPr>
        </p:nvGraphicFramePr>
        <p:xfrm>
          <a:off x="384175" y="3999758"/>
          <a:ext cx="5522912" cy="2012247"/>
        </p:xfrm>
        <a:graphic>
          <a:graphicData uri="http://schemas.openxmlformats.org/drawingml/2006/table">
            <a:tbl>
              <a:tblPr/>
              <a:tblGrid>
                <a:gridCol w="2218624">
                  <a:extLst>
                    <a:ext uri="{9D8B030D-6E8A-4147-A177-3AD203B41FA5}">
                      <a16:colId xmlns:a16="http://schemas.microsoft.com/office/drawing/2014/main" val="188158543"/>
                    </a:ext>
                  </a:extLst>
                </a:gridCol>
                <a:gridCol w="3304288">
                  <a:extLst>
                    <a:ext uri="{9D8B030D-6E8A-4147-A177-3AD203B41FA5}">
                      <a16:colId xmlns:a16="http://schemas.microsoft.com/office/drawing/2014/main" val="2054874716"/>
                    </a:ext>
                  </a:extLst>
                </a:gridCol>
              </a:tblGrid>
              <a:tr h="243162">
                <a:tc>
                  <a:txBody>
                    <a:bodyPr/>
                    <a:lstStyle/>
                    <a:p>
                      <a:pPr algn="ctr" fontAlgn="ctr"/>
                      <a:r>
                        <a:rPr lang="en-AU" sz="900" b="1" i="0" u="none" strike="noStrike">
                          <a:solidFill>
                            <a:schemeClr val="tx1"/>
                          </a:solidFill>
                          <a:effectLst/>
                          <a:latin typeface="+mn-lt"/>
                        </a:rPr>
                        <a:t>Types of TENs</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AU" sz="900" b="1" i="0" u="none" strike="noStrike">
                          <a:solidFill>
                            <a:schemeClr val="tx1"/>
                          </a:solidFill>
                          <a:effectLst/>
                          <a:latin typeface="+mn-lt"/>
                        </a:rPr>
                        <a:t>Description</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extLst>
                  <a:ext uri="{0D108BD9-81ED-4DB2-BD59-A6C34878D82A}">
                    <a16:rowId xmlns:a16="http://schemas.microsoft.com/office/drawing/2014/main" val="442618301"/>
                  </a:ext>
                </a:extLst>
              </a:tr>
              <a:tr h="353817">
                <a:tc>
                  <a:txBody>
                    <a:bodyPr/>
                    <a:lstStyle/>
                    <a:p>
                      <a:pPr algn="ctr" fontAlgn="ctr"/>
                      <a:r>
                        <a:rPr lang="en-AU" sz="900" b="0" i="0" u="none" strike="noStrike">
                          <a:solidFill>
                            <a:srgbClr val="000000"/>
                          </a:solidFill>
                          <a:effectLst/>
                          <a:latin typeface="+mn-lt"/>
                        </a:rPr>
                        <a:t>Geothermal Networks</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900" b="0" i="0" u="none" strike="noStrike" kern="1200">
                          <a:solidFill>
                            <a:schemeClr val="tx1"/>
                          </a:solidFill>
                          <a:effectLst/>
                          <a:latin typeface="+mn-lt"/>
                          <a:ea typeface="+mn-ea"/>
                          <a:cs typeface="+mn-cs"/>
                        </a:rPr>
                        <a:t>Shallow boreholes are used to harness the relatively constant temperature of the Earth</a:t>
                      </a:r>
                      <a:endParaRPr lang="en-AU" sz="900" b="0" i="0" u="none" strike="noStrike" kern="1200">
                        <a:solidFill>
                          <a:schemeClr val="tx1"/>
                        </a:solidFill>
                        <a:effectLst/>
                        <a:latin typeface="+mn-lt"/>
                        <a:ea typeface="+mn-ea"/>
                        <a:cs typeface="+mn-cs"/>
                      </a:endParaRP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203215765"/>
                  </a:ext>
                </a:extLst>
              </a:tr>
              <a:tr h="353817">
                <a:tc>
                  <a:txBody>
                    <a:bodyPr/>
                    <a:lstStyle/>
                    <a:p>
                      <a:pPr algn="ctr" fontAlgn="ctr"/>
                      <a:r>
                        <a:rPr lang="en-AU" sz="900" b="0" i="0" u="none" strike="noStrike">
                          <a:solidFill>
                            <a:srgbClr val="000000"/>
                          </a:solidFill>
                          <a:effectLst/>
                          <a:latin typeface="+mn-lt"/>
                        </a:rPr>
                        <a:t>Direct Use Geothermal</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Underground pipes are used to directly heat buildings or melt snow on roads and footpaths by heat conduction</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768373"/>
                  </a:ext>
                </a:extLst>
              </a:tr>
              <a:tr h="353817">
                <a:tc>
                  <a:txBody>
                    <a:bodyPr/>
                    <a:lstStyle/>
                    <a:p>
                      <a:pPr algn="ctr" fontAlgn="ctr"/>
                      <a:r>
                        <a:rPr lang="en-AU" sz="900" b="0" i="0" u="none" strike="noStrike">
                          <a:solidFill>
                            <a:srgbClr val="000000"/>
                          </a:solidFill>
                          <a:effectLst/>
                          <a:latin typeface="+mn-lt"/>
                        </a:rPr>
                        <a:t>Sewer Heat Recovery</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chemeClr val="tx1"/>
                          </a:solidFill>
                          <a:effectLst/>
                          <a:latin typeface="+mn-lt"/>
                        </a:rPr>
                        <a:t>Heat from sewer water is used for space and water heating in buildings</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420222"/>
                  </a:ext>
                </a:extLst>
              </a:tr>
              <a:tr h="353817">
                <a:tc>
                  <a:txBody>
                    <a:bodyPr/>
                    <a:lstStyle/>
                    <a:p>
                      <a:pPr algn="ctr" fontAlgn="ctr"/>
                      <a:r>
                        <a:rPr lang="en-AU" sz="900" b="0" i="0" u="none" strike="noStrike">
                          <a:solidFill>
                            <a:srgbClr val="000000"/>
                          </a:solidFill>
                          <a:effectLst/>
                          <a:latin typeface="+mn-lt"/>
                        </a:rPr>
                        <a:t>Waterbodies</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a:solidFill>
                            <a:schemeClr val="tx1"/>
                          </a:solidFill>
                          <a:effectLst/>
                          <a:latin typeface="+mn-lt"/>
                        </a:rPr>
                        <a:t>Heating and/or cooling is extracted from nearby oceans, seas, lakes or rivers</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332279"/>
                  </a:ext>
                </a:extLst>
              </a:tr>
              <a:tr h="353817">
                <a:tc>
                  <a:txBody>
                    <a:bodyPr/>
                    <a:lstStyle/>
                    <a:p>
                      <a:pPr algn="ctr" fontAlgn="ctr"/>
                      <a:r>
                        <a:rPr lang="en-AU" sz="900" b="0" i="0" u="none" strike="noStrike">
                          <a:solidFill>
                            <a:srgbClr val="000000"/>
                          </a:solidFill>
                          <a:effectLst/>
                          <a:latin typeface="+mn-lt"/>
                        </a:rPr>
                        <a:t>Waste Heat without Boreholes</a:t>
                      </a:r>
                      <a:endParaRPr lang="en-AU" sz="900" b="0" i="0" u="none" strike="noStrike">
                        <a:solidFill>
                          <a:srgbClr val="000000"/>
                        </a:solidFill>
                        <a:effectLst/>
                        <a:highlight>
                          <a:srgbClr val="FFFF00"/>
                        </a:highlight>
                        <a:latin typeface="+mn-lt"/>
                      </a:endParaRP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a:solidFill>
                            <a:schemeClr val="tx1"/>
                          </a:solidFill>
                          <a:effectLst/>
                          <a:latin typeface="+mn-lt"/>
                        </a:rPr>
                        <a:t>Heat exchangers are used to share heating and cooling between multiple buildings</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90960"/>
                  </a:ext>
                </a:extLst>
              </a:tr>
            </a:tbl>
          </a:graphicData>
        </a:graphic>
      </p:graphicFrame>
      <p:sp>
        <p:nvSpPr>
          <p:cNvPr id="6" name="Text Placeholder 5">
            <a:extLst>
              <a:ext uri="{FF2B5EF4-FFF2-40B4-BE49-F238E27FC236}">
                <a16:creationId xmlns:a16="http://schemas.microsoft.com/office/drawing/2014/main" id="{B117FAFC-9251-C411-9C33-DE1BC5404D80}"/>
              </a:ext>
            </a:extLst>
          </p:cNvPr>
          <p:cNvSpPr>
            <a:spLocks noGrp="1"/>
          </p:cNvSpPr>
          <p:nvPr>
            <p:ph type="body" idx="34"/>
          </p:nvPr>
        </p:nvSpPr>
        <p:spPr>
          <a:xfrm>
            <a:off x="6335348" y="3694176"/>
            <a:ext cx="5522976" cy="274320"/>
          </a:xfrm>
        </p:spPr>
        <p:txBody>
          <a:bodyPr/>
          <a:lstStyle/>
          <a:p>
            <a:r>
              <a:rPr lang="en-US"/>
              <a:t>TENs Pilots</a:t>
            </a:r>
          </a:p>
        </p:txBody>
      </p:sp>
      <p:sp>
        <p:nvSpPr>
          <p:cNvPr id="19" name="Text Placeholder 18">
            <a:extLst>
              <a:ext uri="{FF2B5EF4-FFF2-40B4-BE49-F238E27FC236}">
                <a16:creationId xmlns:a16="http://schemas.microsoft.com/office/drawing/2014/main" id="{09338855-505C-0CA4-1DBD-B9058B7B7877}"/>
              </a:ext>
            </a:extLst>
          </p:cNvPr>
          <p:cNvSpPr>
            <a:spLocks noGrp="1"/>
          </p:cNvSpPr>
          <p:nvPr>
            <p:ph type="body" sz="quarter" idx="28"/>
          </p:nvPr>
        </p:nvSpPr>
        <p:spPr/>
        <p:txBody>
          <a:bodyPr/>
          <a:lstStyle/>
          <a:p>
            <a:r>
              <a:rPr lang="en-US"/>
              <a:t>Source: Energeia Research</a:t>
            </a:r>
          </a:p>
        </p:txBody>
      </p:sp>
      <p:graphicFrame>
        <p:nvGraphicFramePr>
          <p:cNvPr id="17" name="Content Placeholder 16">
            <a:extLst>
              <a:ext uri="{FF2B5EF4-FFF2-40B4-BE49-F238E27FC236}">
                <a16:creationId xmlns:a16="http://schemas.microsoft.com/office/drawing/2014/main" id="{83E3C390-3EA1-FF77-E677-B00B8EF0EC60}"/>
              </a:ext>
            </a:extLst>
          </p:cNvPr>
          <p:cNvGraphicFramePr>
            <a:graphicFrameLocks noGrp="1"/>
          </p:cNvGraphicFramePr>
          <p:nvPr>
            <p:ph sz="half" idx="30"/>
            <p:extLst>
              <p:ext uri="{D42A27DB-BD31-4B8C-83A1-F6EECF244321}">
                <p14:modId xmlns:p14="http://schemas.microsoft.com/office/powerpoint/2010/main" val="2663862469"/>
              </p:ext>
            </p:extLst>
          </p:nvPr>
        </p:nvGraphicFramePr>
        <p:xfrm>
          <a:off x="6335348" y="4000515"/>
          <a:ext cx="5522912" cy="2013603"/>
        </p:xfrm>
        <a:graphic>
          <a:graphicData uri="http://schemas.openxmlformats.org/drawingml/2006/table">
            <a:tbl>
              <a:tblPr/>
              <a:tblGrid>
                <a:gridCol w="690364">
                  <a:extLst>
                    <a:ext uri="{9D8B030D-6E8A-4147-A177-3AD203B41FA5}">
                      <a16:colId xmlns:a16="http://schemas.microsoft.com/office/drawing/2014/main" val="4064151511"/>
                    </a:ext>
                  </a:extLst>
                </a:gridCol>
                <a:gridCol w="690364">
                  <a:extLst>
                    <a:ext uri="{9D8B030D-6E8A-4147-A177-3AD203B41FA5}">
                      <a16:colId xmlns:a16="http://schemas.microsoft.com/office/drawing/2014/main" val="1180903174"/>
                    </a:ext>
                  </a:extLst>
                </a:gridCol>
                <a:gridCol w="690364">
                  <a:extLst>
                    <a:ext uri="{9D8B030D-6E8A-4147-A177-3AD203B41FA5}">
                      <a16:colId xmlns:a16="http://schemas.microsoft.com/office/drawing/2014/main" val="1084247529"/>
                    </a:ext>
                  </a:extLst>
                </a:gridCol>
                <a:gridCol w="690364">
                  <a:extLst>
                    <a:ext uri="{9D8B030D-6E8A-4147-A177-3AD203B41FA5}">
                      <a16:colId xmlns:a16="http://schemas.microsoft.com/office/drawing/2014/main" val="4154525656"/>
                    </a:ext>
                  </a:extLst>
                </a:gridCol>
                <a:gridCol w="690364">
                  <a:extLst>
                    <a:ext uri="{9D8B030D-6E8A-4147-A177-3AD203B41FA5}">
                      <a16:colId xmlns:a16="http://schemas.microsoft.com/office/drawing/2014/main" val="2051631630"/>
                    </a:ext>
                  </a:extLst>
                </a:gridCol>
                <a:gridCol w="690364">
                  <a:extLst>
                    <a:ext uri="{9D8B030D-6E8A-4147-A177-3AD203B41FA5}">
                      <a16:colId xmlns:a16="http://schemas.microsoft.com/office/drawing/2014/main" val="3756851313"/>
                    </a:ext>
                  </a:extLst>
                </a:gridCol>
                <a:gridCol w="690364">
                  <a:extLst>
                    <a:ext uri="{9D8B030D-6E8A-4147-A177-3AD203B41FA5}">
                      <a16:colId xmlns:a16="http://schemas.microsoft.com/office/drawing/2014/main" val="917111005"/>
                    </a:ext>
                  </a:extLst>
                </a:gridCol>
                <a:gridCol w="690364">
                  <a:extLst>
                    <a:ext uri="{9D8B030D-6E8A-4147-A177-3AD203B41FA5}">
                      <a16:colId xmlns:a16="http://schemas.microsoft.com/office/drawing/2014/main" val="910629709"/>
                    </a:ext>
                  </a:extLst>
                </a:gridCol>
              </a:tblGrid>
              <a:tr h="222056">
                <a:tc>
                  <a:txBody>
                    <a:bodyPr/>
                    <a:lstStyle/>
                    <a:p>
                      <a:pPr algn="ctr">
                        <a:lnSpc>
                          <a:spcPct val="107000"/>
                        </a:lnSpc>
                        <a:spcAft>
                          <a:spcPts val="800"/>
                        </a:spcAft>
                      </a:pPr>
                      <a:r>
                        <a:rPr lang="en-AU" sz="700" b="1" kern="100">
                          <a:solidFill>
                            <a:srgbClr val="161620"/>
                          </a:solidFill>
                          <a:effectLst/>
                          <a:latin typeface="+mn-lt"/>
                          <a:ea typeface="Aptos" panose="020B0004020202020204" pitchFamily="34" charset="0"/>
                          <a:cs typeface="Times New Roman" panose="02020603050405020304" pitchFamily="18" charset="0"/>
                        </a:rPr>
                        <a:t>Developer</a:t>
                      </a:r>
                      <a:endParaRPr lang="en-AU" sz="700" kern="100">
                        <a:solidFill>
                          <a:srgbClr val="161620"/>
                        </a:solidFill>
                        <a:effectLst/>
                        <a:latin typeface="+mn-lt"/>
                        <a:ea typeface="Aptos" panose="020B0004020202020204" pitchFamily="34" charset="0"/>
                        <a:cs typeface="Times New Roman" panose="02020603050405020304" pitchFamily="18" charset="0"/>
                      </a:endParaRPr>
                    </a:p>
                  </a:txBody>
                  <a:tcPr marL="3899" marR="3899" marT="3899"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DB3FE"/>
                    </a:solidFill>
                  </a:tcPr>
                </a:tc>
                <a:tc>
                  <a:txBody>
                    <a:bodyPr/>
                    <a:lstStyle/>
                    <a:p>
                      <a:pPr algn="ctr">
                        <a:lnSpc>
                          <a:spcPct val="107000"/>
                        </a:lnSpc>
                        <a:spcAft>
                          <a:spcPts val="800"/>
                        </a:spcAft>
                      </a:pPr>
                      <a:r>
                        <a:rPr lang="en-AU" sz="700" b="1" kern="100">
                          <a:solidFill>
                            <a:srgbClr val="161620"/>
                          </a:solidFill>
                          <a:effectLst/>
                          <a:latin typeface="+mn-lt"/>
                          <a:ea typeface="Aptos" panose="020B0004020202020204" pitchFamily="34" charset="0"/>
                          <a:cs typeface="Times New Roman" panose="02020603050405020304" pitchFamily="18" charset="0"/>
                        </a:rPr>
                        <a:t>Year</a:t>
                      </a:r>
                      <a:endParaRPr lang="en-AU" sz="700" kern="100">
                        <a:solidFill>
                          <a:srgbClr val="161620"/>
                        </a:solidFill>
                        <a:effectLst/>
                        <a:latin typeface="+mn-lt"/>
                        <a:ea typeface="Aptos" panose="020B0004020202020204" pitchFamily="34" charset="0"/>
                        <a:cs typeface="Times New Roman" panose="02020603050405020304" pitchFamily="18" charset="0"/>
                      </a:endParaRP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DB3FE"/>
                    </a:solidFill>
                  </a:tcPr>
                </a:tc>
                <a:tc>
                  <a:txBody>
                    <a:bodyPr/>
                    <a:lstStyle/>
                    <a:p>
                      <a:pPr algn="ctr">
                        <a:lnSpc>
                          <a:spcPct val="107000"/>
                        </a:lnSpc>
                        <a:spcAft>
                          <a:spcPts val="800"/>
                        </a:spcAft>
                      </a:pPr>
                      <a:r>
                        <a:rPr lang="en-AU" sz="700" b="1" kern="100">
                          <a:solidFill>
                            <a:srgbClr val="161620"/>
                          </a:solidFill>
                          <a:effectLst/>
                          <a:latin typeface="+mn-lt"/>
                          <a:ea typeface="Aptos" panose="020B0004020202020204" pitchFamily="34" charset="0"/>
                          <a:cs typeface="Times New Roman" panose="02020603050405020304" pitchFamily="18" charset="0"/>
                        </a:rPr>
                        <a:t>Location</a:t>
                      </a:r>
                      <a:endParaRPr lang="en-AU" sz="700" kern="100">
                        <a:solidFill>
                          <a:srgbClr val="161620"/>
                        </a:solidFill>
                        <a:effectLst/>
                        <a:latin typeface="+mn-lt"/>
                        <a:ea typeface="Aptos" panose="020B0004020202020204" pitchFamily="34" charset="0"/>
                        <a:cs typeface="Times New Roman" panose="02020603050405020304" pitchFamily="18" charset="0"/>
                      </a:endParaRP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DB3FE"/>
                    </a:solidFill>
                  </a:tcPr>
                </a:tc>
                <a:tc>
                  <a:txBody>
                    <a:bodyPr/>
                    <a:lstStyle/>
                    <a:p>
                      <a:pPr algn="ctr">
                        <a:lnSpc>
                          <a:spcPct val="107000"/>
                        </a:lnSpc>
                        <a:spcAft>
                          <a:spcPts val="800"/>
                        </a:spcAft>
                      </a:pPr>
                      <a:r>
                        <a:rPr lang="en-AU" sz="700" b="1" kern="100">
                          <a:solidFill>
                            <a:srgbClr val="161620"/>
                          </a:solidFill>
                          <a:effectLst/>
                          <a:latin typeface="+mn-lt"/>
                          <a:ea typeface="Aptos" panose="020B0004020202020204" pitchFamily="34" charset="0"/>
                          <a:cs typeface="Times New Roman" panose="02020603050405020304" pitchFamily="18" charset="0"/>
                        </a:rPr>
                        <a:t>TEN Type</a:t>
                      </a:r>
                      <a:endParaRPr lang="en-AU" sz="700" kern="100">
                        <a:solidFill>
                          <a:srgbClr val="161620"/>
                        </a:solidFill>
                        <a:effectLst/>
                        <a:latin typeface="+mn-lt"/>
                        <a:ea typeface="Aptos" panose="020B0004020202020204" pitchFamily="34" charset="0"/>
                        <a:cs typeface="Times New Roman" panose="02020603050405020304" pitchFamily="18" charset="0"/>
                      </a:endParaRP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DB3FE"/>
                    </a:solidFill>
                  </a:tcPr>
                </a:tc>
                <a:tc>
                  <a:txBody>
                    <a:bodyPr/>
                    <a:lstStyle/>
                    <a:p>
                      <a:pPr algn="ctr">
                        <a:lnSpc>
                          <a:spcPct val="107000"/>
                        </a:lnSpc>
                        <a:spcAft>
                          <a:spcPts val="800"/>
                        </a:spcAft>
                      </a:pPr>
                      <a:r>
                        <a:rPr lang="en-AU" sz="700" b="1" kern="100">
                          <a:solidFill>
                            <a:srgbClr val="161620"/>
                          </a:solidFill>
                          <a:effectLst/>
                          <a:latin typeface="+mn-lt"/>
                          <a:ea typeface="Aptos" panose="020B0004020202020204" pitchFamily="34" charset="0"/>
                          <a:cs typeface="Times New Roman" panose="02020603050405020304" pitchFamily="18" charset="0"/>
                        </a:rPr>
                        <a:t>Sites</a:t>
                      </a:r>
                      <a:endParaRPr lang="en-AU" sz="700" kern="100">
                        <a:solidFill>
                          <a:srgbClr val="161620"/>
                        </a:solidFill>
                        <a:effectLst/>
                        <a:latin typeface="+mn-lt"/>
                        <a:ea typeface="Aptos" panose="020B0004020202020204" pitchFamily="34" charset="0"/>
                        <a:cs typeface="Times New Roman" panose="02020603050405020304" pitchFamily="18" charset="0"/>
                      </a:endParaRP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DB3FE"/>
                    </a:solidFill>
                  </a:tcPr>
                </a:tc>
                <a:tc>
                  <a:txBody>
                    <a:bodyPr/>
                    <a:lstStyle/>
                    <a:p>
                      <a:pPr algn="ctr">
                        <a:lnSpc>
                          <a:spcPct val="107000"/>
                        </a:lnSpc>
                        <a:spcAft>
                          <a:spcPts val="800"/>
                        </a:spcAft>
                      </a:pPr>
                      <a:r>
                        <a:rPr lang="en-AU" sz="700" b="1" kern="100">
                          <a:solidFill>
                            <a:srgbClr val="161620"/>
                          </a:solidFill>
                          <a:effectLst/>
                          <a:latin typeface="+mn-lt"/>
                          <a:ea typeface="Aptos" panose="020B0004020202020204" pitchFamily="34" charset="0"/>
                          <a:cs typeface="Times New Roman" panose="02020603050405020304" pitchFamily="18" charset="0"/>
                        </a:rPr>
                        <a:t>Types of Sites</a:t>
                      </a:r>
                      <a:endParaRPr lang="en-AU" sz="700" kern="100">
                        <a:solidFill>
                          <a:srgbClr val="161620"/>
                        </a:solidFill>
                        <a:effectLst/>
                        <a:latin typeface="+mn-lt"/>
                        <a:ea typeface="Aptos" panose="020B0004020202020204" pitchFamily="34" charset="0"/>
                        <a:cs typeface="Times New Roman" panose="02020603050405020304" pitchFamily="18" charset="0"/>
                      </a:endParaRP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DB3FE"/>
                    </a:solidFill>
                  </a:tcPr>
                </a:tc>
                <a:tc>
                  <a:txBody>
                    <a:bodyPr/>
                    <a:lstStyle/>
                    <a:p>
                      <a:pPr algn="ctr">
                        <a:lnSpc>
                          <a:spcPct val="107000"/>
                        </a:lnSpc>
                        <a:spcAft>
                          <a:spcPts val="800"/>
                        </a:spcAft>
                      </a:pPr>
                      <a:r>
                        <a:rPr lang="en-AU" sz="700" b="1" kern="100">
                          <a:solidFill>
                            <a:srgbClr val="161620"/>
                          </a:solidFill>
                          <a:effectLst/>
                          <a:latin typeface="+mn-lt"/>
                          <a:ea typeface="Aptos" panose="020B0004020202020204" pitchFamily="34" charset="0"/>
                          <a:cs typeface="Times New Roman" panose="02020603050405020304" pitchFamily="18" charset="0"/>
                        </a:rPr>
                        <a:t>Types of End Uses</a:t>
                      </a:r>
                      <a:endParaRPr lang="en-AU" sz="700" kern="100">
                        <a:solidFill>
                          <a:srgbClr val="161620"/>
                        </a:solidFill>
                        <a:effectLst/>
                        <a:latin typeface="+mn-lt"/>
                        <a:ea typeface="Aptos" panose="020B0004020202020204" pitchFamily="34" charset="0"/>
                        <a:cs typeface="Times New Roman" panose="02020603050405020304" pitchFamily="18" charset="0"/>
                      </a:endParaRP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DB3FE"/>
                    </a:solidFill>
                  </a:tcPr>
                </a:tc>
                <a:tc>
                  <a:txBody>
                    <a:bodyPr/>
                    <a:lstStyle/>
                    <a:p>
                      <a:pPr algn="ctr">
                        <a:lnSpc>
                          <a:spcPct val="107000"/>
                        </a:lnSpc>
                        <a:spcAft>
                          <a:spcPts val="800"/>
                        </a:spcAft>
                      </a:pPr>
                      <a:r>
                        <a:rPr lang="en-AU" sz="700" b="1" kern="100">
                          <a:solidFill>
                            <a:srgbClr val="161620"/>
                          </a:solidFill>
                          <a:effectLst/>
                          <a:latin typeface="+mn-lt"/>
                          <a:ea typeface="Aptos" panose="020B0004020202020204" pitchFamily="34" charset="0"/>
                          <a:cs typeface="Times New Roman" panose="02020603050405020304" pitchFamily="18" charset="0"/>
                        </a:rPr>
                        <a:t>Funding Source</a:t>
                      </a:r>
                      <a:endParaRPr lang="en-AU" sz="700" kern="100">
                        <a:solidFill>
                          <a:srgbClr val="161620"/>
                        </a:solidFill>
                        <a:effectLst/>
                        <a:latin typeface="+mn-lt"/>
                        <a:ea typeface="Aptos" panose="020B0004020202020204" pitchFamily="34" charset="0"/>
                        <a:cs typeface="Times New Roman" panose="02020603050405020304" pitchFamily="18" charset="0"/>
                      </a:endParaRPr>
                    </a:p>
                  </a:txBody>
                  <a:tcPr marL="3899" marR="3899" marT="3899"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DB3FE"/>
                    </a:solidFill>
                  </a:tcPr>
                </a:tc>
                <a:extLst>
                  <a:ext uri="{0D108BD9-81ED-4DB2-BD59-A6C34878D82A}">
                    <a16:rowId xmlns:a16="http://schemas.microsoft.com/office/drawing/2014/main" val="1259467222"/>
                  </a:ext>
                </a:extLst>
              </a:tr>
              <a:tr h="276845">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National </a:t>
                      </a:r>
                      <a:br>
                        <a:rPr lang="en-AU" sz="700" kern="100">
                          <a:solidFill>
                            <a:srgbClr val="161620"/>
                          </a:solidFill>
                          <a:effectLst/>
                          <a:latin typeface="+mn-lt"/>
                          <a:ea typeface="Aptos" panose="020B0004020202020204" pitchFamily="34" charset="0"/>
                          <a:cs typeface="Times New Roman" panose="02020603050405020304" pitchFamily="18" charset="0"/>
                        </a:rPr>
                      </a:br>
                      <a:r>
                        <a:rPr lang="en-AU" sz="700" kern="100">
                          <a:solidFill>
                            <a:srgbClr val="161620"/>
                          </a:solidFill>
                          <a:effectLst/>
                          <a:latin typeface="+mn-lt"/>
                          <a:ea typeface="Aptos" panose="020B0004020202020204" pitchFamily="34" charset="0"/>
                          <a:cs typeface="Times New Roman" panose="02020603050405020304" pitchFamily="18" charset="0"/>
                        </a:rPr>
                        <a:t>Grid</a:t>
                      </a:r>
                    </a:p>
                  </a:txBody>
                  <a:tcPr marL="3899" marR="3899" marT="3899"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2024</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Lowell, Massachusetts</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Geothermal Networks</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40</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Residential</a:t>
                      </a:r>
                      <a:br>
                        <a:rPr lang="en-AU" sz="700" kern="100">
                          <a:solidFill>
                            <a:srgbClr val="161620"/>
                          </a:solidFill>
                          <a:effectLst/>
                          <a:latin typeface="+mn-lt"/>
                          <a:ea typeface="Aptos" panose="020B0004020202020204" pitchFamily="34" charset="0"/>
                          <a:cs typeface="Times New Roman" panose="02020603050405020304" pitchFamily="18" charset="0"/>
                        </a:rPr>
                      </a:br>
                      <a:r>
                        <a:rPr lang="en-AU" sz="700" kern="100">
                          <a:solidFill>
                            <a:srgbClr val="161620"/>
                          </a:solidFill>
                          <a:effectLst/>
                          <a:latin typeface="+mn-lt"/>
                          <a:ea typeface="Aptos" panose="020B0004020202020204" pitchFamily="34" charset="0"/>
                          <a:cs typeface="Times New Roman" panose="02020603050405020304" pitchFamily="18" charset="0"/>
                        </a:rPr>
                        <a:t>Commercial</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Space Heating</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National Grid</a:t>
                      </a:r>
                    </a:p>
                  </a:txBody>
                  <a:tcPr marL="3899" marR="3899" marT="3899"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1922863"/>
                  </a:ext>
                </a:extLst>
              </a:tr>
              <a:tr h="276845">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Eversource Energy</a:t>
                      </a:r>
                    </a:p>
                  </a:txBody>
                  <a:tcPr marL="3899" marR="3899" marT="3899"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2021</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Framingham, Massachusetts</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700" b="0" i="0" u="none" strike="noStrike" kern="100" cap="none" spc="0" normalizeH="0" baseline="0" noProof="0">
                          <a:ln>
                            <a:noFill/>
                          </a:ln>
                          <a:solidFill>
                            <a:srgbClr val="161620"/>
                          </a:solidFill>
                          <a:effectLst/>
                          <a:uLnTx/>
                          <a:uFillTx/>
                          <a:latin typeface="+mn-lt"/>
                          <a:ea typeface="Aptos" panose="020B0004020202020204" pitchFamily="34" charset="0"/>
                          <a:cs typeface="Times New Roman" panose="02020603050405020304" pitchFamily="18" charset="0"/>
                        </a:rPr>
                        <a:t>Geothermal </a:t>
                      </a:r>
                      <a:r>
                        <a:rPr lang="en-AU" sz="700" kern="100">
                          <a:solidFill>
                            <a:srgbClr val="161620"/>
                          </a:solidFill>
                          <a:effectLst/>
                          <a:latin typeface="+mn-lt"/>
                          <a:ea typeface="Aptos" panose="020B0004020202020204" pitchFamily="34" charset="0"/>
                          <a:cs typeface="Times New Roman" panose="02020603050405020304" pitchFamily="18" charset="0"/>
                        </a:rPr>
                        <a:t>Networks</a:t>
                      </a:r>
                      <a:endParaRPr kumimoji="0" lang="en-AU" sz="700" b="0" i="0" u="none" strike="noStrike" kern="100" cap="none" spc="0" normalizeH="0" baseline="0" noProof="0">
                        <a:ln>
                          <a:noFill/>
                        </a:ln>
                        <a:solidFill>
                          <a:srgbClr val="161620"/>
                        </a:solidFill>
                        <a:effectLst/>
                        <a:uLnTx/>
                        <a:uFillTx/>
                        <a:latin typeface="+mn-lt"/>
                        <a:ea typeface="Aptos" panose="020B0004020202020204" pitchFamily="34" charset="0"/>
                        <a:cs typeface="Times New Roman" panose="02020603050405020304" pitchFamily="18" charset="0"/>
                      </a:endParaRP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36</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Residential</a:t>
                      </a:r>
                      <a:br>
                        <a:rPr lang="en-AU" sz="700" kern="100">
                          <a:solidFill>
                            <a:srgbClr val="161620"/>
                          </a:solidFill>
                          <a:effectLst/>
                          <a:latin typeface="+mn-lt"/>
                          <a:ea typeface="Aptos" panose="020B0004020202020204" pitchFamily="34" charset="0"/>
                          <a:cs typeface="Times New Roman" panose="02020603050405020304" pitchFamily="18" charset="0"/>
                        </a:rPr>
                      </a:br>
                      <a:r>
                        <a:rPr lang="en-AU" sz="700" kern="100">
                          <a:solidFill>
                            <a:srgbClr val="161620"/>
                          </a:solidFill>
                          <a:effectLst/>
                          <a:latin typeface="+mn-lt"/>
                          <a:ea typeface="Aptos" panose="020B0004020202020204" pitchFamily="34" charset="0"/>
                          <a:cs typeface="Times New Roman" panose="02020603050405020304" pitchFamily="18" charset="0"/>
                        </a:rPr>
                        <a:t>Commercial</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Space Heating</a:t>
                      </a:r>
                      <a:br>
                        <a:rPr lang="en-AU" sz="700" kern="100">
                          <a:solidFill>
                            <a:srgbClr val="161620"/>
                          </a:solidFill>
                          <a:effectLst/>
                          <a:latin typeface="+mn-lt"/>
                          <a:ea typeface="Aptos" panose="020B0004020202020204" pitchFamily="34" charset="0"/>
                          <a:cs typeface="Times New Roman" panose="02020603050405020304" pitchFamily="18" charset="0"/>
                        </a:rPr>
                      </a:br>
                      <a:r>
                        <a:rPr lang="en-AU" sz="700" kern="100">
                          <a:solidFill>
                            <a:srgbClr val="161620"/>
                          </a:solidFill>
                          <a:effectLst/>
                          <a:latin typeface="+mn-lt"/>
                          <a:ea typeface="Aptos" panose="020B0004020202020204" pitchFamily="34" charset="0"/>
                          <a:cs typeface="Times New Roman" panose="02020603050405020304" pitchFamily="18" charset="0"/>
                        </a:rPr>
                        <a:t>Water Heating</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0000"/>
                        </a:lnSpc>
                        <a:spcAft>
                          <a:spcPts val="50"/>
                        </a:spcAft>
                      </a:pPr>
                      <a:r>
                        <a:rPr lang="en-AU" sz="700" kern="100">
                          <a:solidFill>
                            <a:srgbClr val="161620"/>
                          </a:solidFill>
                          <a:effectLst/>
                          <a:latin typeface="+mn-lt"/>
                          <a:ea typeface="Aptos" panose="020B0004020202020204" pitchFamily="34" charset="0"/>
                          <a:cs typeface="Times New Roman" panose="02020603050405020304" pitchFamily="18" charset="0"/>
                        </a:rPr>
                        <a:t>Eversource Energy</a:t>
                      </a:r>
                    </a:p>
                  </a:txBody>
                  <a:tcPr marL="3899" marR="3899" marT="3899"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616696"/>
                  </a:ext>
                </a:extLst>
              </a:tr>
              <a:tr h="334257">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Yale Acres</a:t>
                      </a:r>
                    </a:p>
                  </a:txBody>
                  <a:tcPr marL="3899" marR="3899" marT="3899"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2020</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Meriden, Connecticut</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700" b="0" i="0" u="none" strike="noStrike" kern="100" cap="none" spc="0" normalizeH="0" baseline="0" noProof="0">
                          <a:ln>
                            <a:noFill/>
                          </a:ln>
                          <a:solidFill>
                            <a:srgbClr val="161620"/>
                          </a:solidFill>
                          <a:effectLst/>
                          <a:uLnTx/>
                          <a:uFillTx/>
                          <a:latin typeface="+mn-lt"/>
                          <a:ea typeface="Aptos" panose="020B0004020202020204" pitchFamily="34" charset="0"/>
                          <a:cs typeface="Times New Roman" panose="02020603050405020304" pitchFamily="18" charset="0"/>
                        </a:rPr>
                        <a:t>Geothermal </a:t>
                      </a:r>
                      <a:r>
                        <a:rPr lang="en-AU" sz="700" kern="100">
                          <a:solidFill>
                            <a:srgbClr val="161620"/>
                          </a:solidFill>
                          <a:effectLst/>
                          <a:latin typeface="+mn-lt"/>
                          <a:ea typeface="Aptos" panose="020B0004020202020204" pitchFamily="34" charset="0"/>
                          <a:cs typeface="Times New Roman" panose="02020603050405020304" pitchFamily="18" charset="0"/>
                        </a:rPr>
                        <a:t>Networks</a:t>
                      </a:r>
                      <a:endParaRPr kumimoji="0" lang="en-AU" sz="700" b="0" i="0" u="none" strike="noStrike" kern="100" cap="none" spc="0" normalizeH="0" baseline="0" noProof="0">
                        <a:ln>
                          <a:noFill/>
                        </a:ln>
                        <a:solidFill>
                          <a:srgbClr val="161620"/>
                        </a:solidFill>
                        <a:effectLst/>
                        <a:uLnTx/>
                        <a:uFillTx/>
                        <a:latin typeface="+mn-lt"/>
                        <a:ea typeface="Aptos" panose="020B0004020202020204" pitchFamily="34" charset="0"/>
                        <a:cs typeface="Times New Roman" panose="02020603050405020304" pitchFamily="18" charset="0"/>
                      </a:endParaRP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162</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Residential</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Space Heating</a:t>
                      </a:r>
                      <a:br>
                        <a:rPr lang="en-AU" sz="700" kern="100">
                          <a:solidFill>
                            <a:srgbClr val="161620"/>
                          </a:solidFill>
                          <a:effectLst/>
                          <a:latin typeface="+mn-lt"/>
                          <a:ea typeface="Aptos" panose="020B0004020202020204" pitchFamily="34" charset="0"/>
                          <a:cs typeface="Times New Roman" panose="02020603050405020304" pitchFamily="18" charset="0"/>
                        </a:rPr>
                      </a:br>
                      <a:r>
                        <a:rPr lang="en-AU" sz="700" kern="100">
                          <a:solidFill>
                            <a:srgbClr val="161620"/>
                          </a:solidFill>
                          <a:effectLst/>
                          <a:latin typeface="+mn-lt"/>
                          <a:ea typeface="Aptos" panose="020B0004020202020204" pitchFamily="34" charset="0"/>
                          <a:cs typeface="Times New Roman" panose="02020603050405020304" pitchFamily="18" charset="0"/>
                        </a:rPr>
                        <a:t>Water Heating</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The Meridan Housing Authority</a:t>
                      </a:r>
                    </a:p>
                  </a:txBody>
                  <a:tcPr marL="3899" marR="3899" marT="3899"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9274691"/>
                  </a:ext>
                </a:extLst>
              </a:tr>
              <a:tr h="276845">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CO Mesa University</a:t>
                      </a:r>
                    </a:p>
                  </a:txBody>
                  <a:tcPr marL="3899" marR="3899" marT="3899"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2008</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Grand Junction, </a:t>
                      </a:r>
                      <a:br>
                        <a:rPr lang="en-AU" sz="700" kern="100">
                          <a:solidFill>
                            <a:srgbClr val="161620"/>
                          </a:solidFill>
                          <a:effectLst/>
                          <a:latin typeface="+mn-lt"/>
                          <a:ea typeface="Aptos" panose="020B0004020202020204" pitchFamily="34" charset="0"/>
                          <a:cs typeface="Times New Roman" panose="02020603050405020304" pitchFamily="18" charset="0"/>
                        </a:rPr>
                      </a:br>
                      <a:r>
                        <a:rPr lang="en-AU" sz="700" kern="100">
                          <a:solidFill>
                            <a:srgbClr val="161620"/>
                          </a:solidFill>
                          <a:effectLst/>
                          <a:latin typeface="+mn-lt"/>
                          <a:ea typeface="Aptos" panose="020B0004020202020204" pitchFamily="34" charset="0"/>
                          <a:cs typeface="Times New Roman" panose="02020603050405020304" pitchFamily="18" charset="0"/>
                        </a:rPr>
                        <a:t>Colorado</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700" b="0" i="0" u="none" strike="noStrike" kern="100" cap="none" spc="0" normalizeH="0" baseline="0" noProof="0">
                          <a:ln>
                            <a:noFill/>
                          </a:ln>
                          <a:solidFill>
                            <a:srgbClr val="161620"/>
                          </a:solidFill>
                          <a:effectLst/>
                          <a:uLnTx/>
                          <a:uFillTx/>
                          <a:latin typeface="+mn-lt"/>
                          <a:ea typeface="Aptos" panose="020B0004020202020204" pitchFamily="34" charset="0"/>
                          <a:cs typeface="Times New Roman" panose="02020603050405020304" pitchFamily="18" charset="0"/>
                        </a:rPr>
                        <a:t>Geothermal </a:t>
                      </a:r>
                      <a:r>
                        <a:rPr lang="en-AU" sz="700" kern="100">
                          <a:solidFill>
                            <a:srgbClr val="161620"/>
                          </a:solidFill>
                          <a:effectLst/>
                          <a:latin typeface="+mn-lt"/>
                          <a:ea typeface="Aptos" panose="020B0004020202020204" pitchFamily="34" charset="0"/>
                          <a:cs typeface="Times New Roman" panose="02020603050405020304" pitchFamily="18" charset="0"/>
                        </a:rPr>
                        <a:t>Networks</a:t>
                      </a:r>
                      <a:endParaRPr kumimoji="0" lang="en-AU" sz="700" b="0" i="0" u="none" strike="noStrike" kern="100" cap="none" spc="0" normalizeH="0" baseline="0" noProof="0">
                        <a:ln>
                          <a:noFill/>
                        </a:ln>
                        <a:solidFill>
                          <a:srgbClr val="161620"/>
                        </a:solidFill>
                        <a:effectLst/>
                        <a:uLnTx/>
                        <a:uFillTx/>
                        <a:latin typeface="+mn-lt"/>
                        <a:ea typeface="Aptos" panose="020B0004020202020204" pitchFamily="34" charset="0"/>
                        <a:cs typeface="Times New Roman" panose="02020603050405020304" pitchFamily="18" charset="0"/>
                      </a:endParaRP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16</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Classrooms</a:t>
                      </a:r>
                      <a:br>
                        <a:rPr lang="en-AU" sz="700" kern="100">
                          <a:solidFill>
                            <a:srgbClr val="161620"/>
                          </a:solidFill>
                          <a:effectLst/>
                          <a:latin typeface="+mn-lt"/>
                          <a:ea typeface="Aptos" panose="020B0004020202020204" pitchFamily="34" charset="0"/>
                          <a:cs typeface="Times New Roman" panose="02020603050405020304" pitchFamily="18" charset="0"/>
                        </a:rPr>
                      </a:br>
                      <a:r>
                        <a:rPr lang="en-AU" sz="700" kern="100">
                          <a:solidFill>
                            <a:srgbClr val="161620"/>
                          </a:solidFill>
                          <a:effectLst/>
                          <a:latin typeface="+mn-lt"/>
                          <a:ea typeface="Aptos" panose="020B0004020202020204" pitchFamily="34" charset="0"/>
                          <a:cs typeface="Times New Roman" panose="02020603050405020304" pitchFamily="18" charset="0"/>
                        </a:rPr>
                        <a:t>Dormitories</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Space Heating</a:t>
                      </a:r>
                      <a:br>
                        <a:rPr lang="en-AU" sz="700" kern="100">
                          <a:solidFill>
                            <a:srgbClr val="161620"/>
                          </a:solidFill>
                          <a:effectLst/>
                          <a:latin typeface="+mn-lt"/>
                          <a:ea typeface="Aptos" panose="020B0004020202020204" pitchFamily="34" charset="0"/>
                          <a:cs typeface="Times New Roman" panose="02020603050405020304" pitchFamily="18" charset="0"/>
                        </a:rPr>
                      </a:br>
                      <a:r>
                        <a:rPr lang="en-AU" sz="700" kern="100">
                          <a:solidFill>
                            <a:srgbClr val="161620"/>
                          </a:solidFill>
                          <a:effectLst/>
                          <a:latin typeface="+mn-lt"/>
                          <a:ea typeface="Aptos" panose="020B0004020202020204" pitchFamily="34" charset="0"/>
                          <a:cs typeface="Times New Roman" panose="02020603050405020304" pitchFamily="18" charset="0"/>
                        </a:rPr>
                        <a:t>Water Heating</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Colorado Energy Office</a:t>
                      </a:r>
                    </a:p>
                  </a:txBody>
                  <a:tcPr marL="3899" marR="3899" marT="3899"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0299839"/>
                  </a:ext>
                </a:extLst>
              </a:tr>
              <a:tr h="276845">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Weber State University</a:t>
                      </a:r>
                    </a:p>
                  </a:txBody>
                  <a:tcPr marL="3899" marR="3899" marT="3899"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2015</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Ogden, Utah</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700" b="0" i="0" u="none" strike="noStrike" kern="100" cap="none" spc="0" normalizeH="0" baseline="0" noProof="0">
                          <a:ln>
                            <a:noFill/>
                          </a:ln>
                          <a:solidFill>
                            <a:srgbClr val="161620"/>
                          </a:solidFill>
                          <a:effectLst/>
                          <a:uLnTx/>
                          <a:uFillTx/>
                          <a:latin typeface="+mn-lt"/>
                          <a:ea typeface="Aptos" panose="020B0004020202020204" pitchFamily="34" charset="0"/>
                          <a:cs typeface="Times New Roman" panose="02020603050405020304" pitchFamily="18" charset="0"/>
                        </a:rPr>
                        <a:t>Geothermal </a:t>
                      </a:r>
                      <a:r>
                        <a:rPr lang="en-AU" sz="700" kern="100">
                          <a:solidFill>
                            <a:srgbClr val="161620"/>
                          </a:solidFill>
                          <a:effectLst/>
                          <a:latin typeface="+mn-lt"/>
                          <a:ea typeface="Aptos" panose="020B0004020202020204" pitchFamily="34" charset="0"/>
                          <a:cs typeface="Times New Roman" panose="02020603050405020304" pitchFamily="18" charset="0"/>
                        </a:rPr>
                        <a:t>Networks</a:t>
                      </a:r>
                      <a:endParaRPr kumimoji="0" lang="en-AU" sz="700" b="0" i="0" u="none" strike="noStrike" kern="100" cap="none" spc="0" normalizeH="0" baseline="0" noProof="0">
                        <a:ln>
                          <a:noFill/>
                        </a:ln>
                        <a:solidFill>
                          <a:srgbClr val="161620"/>
                        </a:solidFill>
                        <a:effectLst/>
                        <a:uLnTx/>
                        <a:uFillTx/>
                        <a:latin typeface="+mn-lt"/>
                        <a:ea typeface="Aptos" panose="020B0004020202020204" pitchFamily="34" charset="0"/>
                        <a:cs typeface="Times New Roman" panose="02020603050405020304" pitchFamily="18" charset="0"/>
                      </a:endParaRP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 Not found</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Campus Buildings</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Space Heating</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Weber State University</a:t>
                      </a:r>
                    </a:p>
                  </a:txBody>
                  <a:tcPr marL="3899" marR="3899" marT="3899"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458087"/>
                  </a:ext>
                </a:extLst>
              </a:tr>
              <a:tr h="334257">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West Union</a:t>
                      </a:r>
                    </a:p>
                  </a:txBody>
                  <a:tcPr marL="3899" marR="3899" marT="3899"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2012</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West Union, Iowa</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700" b="0" i="0" u="none" strike="noStrike" kern="100" cap="none" spc="0" normalizeH="0" baseline="0" noProof="0">
                          <a:ln>
                            <a:noFill/>
                          </a:ln>
                          <a:solidFill>
                            <a:srgbClr val="161620"/>
                          </a:solidFill>
                          <a:effectLst/>
                          <a:uLnTx/>
                          <a:uFillTx/>
                          <a:latin typeface="+mn-lt"/>
                          <a:ea typeface="Aptos" panose="020B0004020202020204" pitchFamily="34" charset="0"/>
                          <a:cs typeface="Times New Roman" panose="02020603050405020304" pitchFamily="18" charset="0"/>
                        </a:rPr>
                        <a:t>Geothermal </a:t>
                      </a:r>
                      <a:r>
                        <a:rPr lang="en-AU" sz="700" kern="100">
                          <a:solidFill>
                            <a:srgbClr val="161620"/>
                          </a:solidFill>
                          <a:effectLst/>
                          <a:latin typeface="+mn-lt"/>
                          <a:ea typeface="Aptos" panose="020B0004020202020204" pitchFamily="34" charset="0"/>
                          <a:cs typeface="Times New Roman" panose="02020603050405020304" pitchFamily="18" charset="0"/>
                        </a:rPr>
                        <a:t>Networks</a:t>
                      </a:r>
                      <a:endParaRPr kumimoji="0" lang="en-AU" sz="700" b="0" i="0" u="none" strike="noStrike" kern="100" cap="none" spc="0" normalizeH="0" baseline="0" noProof="0">
                        <a:ln>
                          <a:noFill/>
                        </a:ln>
                        <a:solidFill>
                          <a:srgbClr val="161620"/>
                        </a:solidFill>
                        <a:effectLst/>
                        <a:uLnTx/>
                        <a:uFillTx/>
                        <a:latin typeface="+mn-lt"/>
                        <a:ea typeface="Aptos" panose="020B0004020202020204" pitchFamily="34" charset="0"/>
                        <a:cs typeface="Times New Roman" panose="02020603050405020304" pitchFamily="18" charset="0"/>
                      </a:endParaRP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70</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Urban Commercial</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 Not found</a:t>
                      </a:r>
                    </a:p>
                  </a:txBody>
                  <a:tcPr marL="3899" marR="3899" marT="38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700" kern="100">
                          <a:solidFill>
                            <a:srgbClr val="161620"/>
                          </a:solidFill>
                          <a:effectLst/>
                          <a:latin typeface="+mn-lt"/>
                          <a:ea typeface="Aptos" panose="020B0004020202020204" pitchFamily="34" charset="0"/>
                          <a:cs typeface="Times New Roman" panose="02020603050405020304" pitchFamily="18" charset="0"/>
                        </a:rPr>
                        <a:t>Iowa Economic </a:t>
                      </a:r>
                      <a:br>
                        <a:rPr lang="en-AU" sz="700" kern="100">
                          <a:solidFill>
                            <a:srgbClr val="161620"/>
                          </a:solidFill>
                          <a:effectLst/>
                          <a:latin typeface="+mn-lt"/>
                          <a:ea typeface="Aptos" panose="020B0004020202020204" pitchFamily="34" charset="0"/>
                          <a:cs typeface="Times New Roman" panose="02020603050405020304" pitchFamily="18" charset="0"/>
                        </a:rPr>
                      </a:br>
                      <a:r>
                        <a:rPr lang="en-AU" sz="700" kern="100">
                          <a:solidFill>
                            <a:srgbClr val="161620"/>
                          </a:solidFill>
                          <a:effectLst/>
                          <a:latin typeface="+mn-lt"/>
                          <a:ea typeface="Aptos" panose="020B0004020202020204" pitchFamily="34" charset="0"/>
                          <a:cs typeface="Times New Roman" panose="02020603050405020304" pitchFamily="18" charset="0"/>
                        </a:rPr>
                        <a:t>Development Authority</a:t>
                      </a:r>
                    </a:p>
                  </a:txBody>
                  <a:tcPr marL="3899" marR="3899" marT="3899"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4660464"/>
                  </a:ext>
                </a:extLst>
              </a:tr>
            </a:tbl>
          </a:graphicData>
        </a:graphic>
      </p:graphicFrame>
      <p:sp>
        <p:nvSpPr>
          <p:cNvPr id="12" name="Content Placeholder 11">
            <a:extLst>
              <a:ext uri="{FF2B5EF4-FFF2-40B4-BE49-F238E27FC236}">
                <a16:creationId xmlns:a16="http://schemas.microsoft.com/office/drawing/2014/main" id="{F74FE379-3D8B-F217-1499-169610344443}"/>
              </a:ext>
            </a:extLst>
          </p:cNvPr>
          <p:cNvSpPr>
            <a:spLocks noGrp="1"/>
          </p:cNvSpPr>
          <p:nvPr>
            <p:ph sz="half" idx="36"/>
          </p:nvPr>
        </p:nvSpPr>
        <p:spPr/>
        <p:txBody>
          <a:bodyPr/>
          <a:lstStyle/>
          <a:p>
            <a:r>
              <a:rPr lang="en-US"/>
              <a:t>A TENs system is shown to the left for a typical residential and commercial area</a:t>
            </a:r>
          </a:p>
          <a:p>
            <a:r>
              <a:rPr lang="en-US"/>
              <a:t>It can draw heat from a number of zero carbon sources, the most common of which are shown below left</a:t>
            </a:r>
          </a:p>
          <a:p>
            <a:pPr lvl="1"/>
            <a:r>
              <a:rPr lang="en-US"/>
              <a:t>Pilot data shows geothermal networks to be the most common of all</a:t>
            </a:r>
          </a:p>
          <a:p>
            <a:r>
              <a:rPr lang="en-US"/>
              <a:t>Energeia’s research has found that TENS have not yet been rolled out at scale in the US</a:t>
            </a:r>
          </a:p>
          <a:p>
            <a:r>
              <a:rPr lang="en-US"/>
              <a:t>Pilot data shows a wide range of site types and both water and space heating applications</a:t>
            </a:r>
          </a:p>
        </p:txBody>
      </p:sp>
    </p:spTree>
    <p:extLst>
      <p:ext uri="{BB962C8B-B14F-4D97-AF65-F5344CB8AC3E}">
        <p14:creationId xmlns:p14="http://schemas.microsoft.com/office/powerpoint/2010/main" val="409194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21">
            <a:extLst>
              <a:ext uri="{FF2B5EF4-FFF2-40B4-BE49-F238E27FC236}">
                <a16:creationId xmlns:a16="http://schemas.microsoft.com/office/drawing/2014/main" id="{4C77668D-FEC9-19E4-5904-99E3153CDEA4}"/>
              </a:ext>
            </a:extLst>
          </p:cNvPr>
          <p:cNvGraphicFramePr>
            <a:graphicFrameLocks noGrp="1"/>
          </p:cNvGraphicFramePr>
          <p:nvPr>
            <p:ph sz="half" idx="2"/>
            <p:extLst>
              <p:ext uri="{D42A27DB-BD31-4B8C-83A1-F6EECF244321}">
                <p14:modId xmlns:p14="http://schemas.microsoft.com/office/powerpoint/2010/main" val="1027819685"/>
              </p:ext>
            </p:extLst>
          </p:nvPr>
        </p:nvGraphicFramePr>
        <p:xfrm>
          <a:off x="384175" y="1530927"/>
          <a:ext cx="5522909" cy="4016858"/>
        </p:xfrm>
        <a:graphic>
          <a:graphicData uri="http://schemas.openxmlformats.org/drawingml/2006/table">
            <a:tbl>
              <a:tblPr/>
              <a:tblGrid>
                <a:gridCol w="966643">
                  <a:extLst>
                    <a:ext uri="{9D8B030D-6E8A-4147-A177-3AD203B41FA5}">
                      <a16:colId xmlns:a16="http://schemas.microsoft.com/office/drawing/2014/main" val="3165402535"/>
                    </a:ext>
                  </a:extLst>
                </a:gridCol>
                <a:gridCol w="665018">
                  <a:extLst>
                    <a:ext uri="{9D8B030D-6E8A-4147-A177-3AD203B41FA5}">
                      <a16:colId xmlns:a16="http://schemas.microsoft.com/office/drawing/2014/main" val="1887813691"/>
                    </a:ext>
                  </a:extLst>
                </a:gridCol>
                <a:gridCol w="735300">
                  <a:extLst>
                    <a:ext uri="{9D8B030D-6E8A-4147-A177-3AD203B41FA5}">
                      <a16:colId xmlns:a16="http://schemas.microsoft.com/office/drawing/2014/main" val="87958724"/>
                    </a:ext>
                  </a:extLst>
                </a:gridCol>
                <a:gridCol w="788987">
                  <a:extLst>
                    <a:ext uri="{9D8B030D-6E8A-4147-A177-3AD203B41FA5}">
                      <a16:colId xmlns:a16="http://schemas.microsoft.com/office/drawing/2014/main" val="1697949707"/>
                    </a:ext>
                  </a:extLst>
                </a:gridCol>
                <a:gridCol w="788987">
                  <a:extLst>
                    <a:ext uri="{9D8B030D-6E8A-4147-A177-3AD203B41FA5}">
                      <a16:colId xmlns:a16="http://schemas.microsoft.com/office/drawing/2014/main" val="1566793629"/>
                    </a:ext>
                  </a:extLst>
                </a:gridCol>
                <a:gridCol w="788987">
                  <a:extLst>
                    <a:ext uri="{9D8B030D-6E8A-4147-A177-3AD203B41FA5}">
                      <a16:colId xmlns:a16="http://schemas.microsoft.com/office/drawing/2014/main" val="3228387750"/>
                    </a:ext>
                  </a:extLst>
                </a:gridCol>
                <a:gridCol w="788987">
                  <a:extLst>
                    <a:ext uri="{9D8B030D-6E8A-4147-A177-3AD203B41FA5}">
                      <a16:colId xmlns:a16="http://schemas.microsoft.com/office/drawing/2014/main" val="1480115089"/>
                    </a:ext>
                  </a:extLst>
                </a:gridCol>
              </a:tblGrid>
              <a:tr h="484362">
                <a:tc>
                  <a:txBody>
                    <a:bodyPr/>
                    <a:lstStyle/>
                    <a:p>
                      <a:pPr algn="ctr" fontAlgn="ctr"/>
                      <a:r>
                        <a:rPr lang="en-AU" sz="1050" b="1" i="0" u="none" strike="noStrike">
                          <a:solidFill>
                            <a:srgbClr val="000000"/>
                          </a:solidFill>
                          <a:effectLst/>
                          <a:latin typeface="Roboto (Body)"/>
                        </a:rPr>
                        <a:t>Trial Name</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tc>
                  <a:txBody>
                    <a:bodyPr/>
                    <a:lstStyle/>
                    <a:p>
                      <a:pPr algn="ctr" fontAlgn="ctr"/>
                      <a:r>
                        <a:rPr lang="en-AU" sz="1050" b="1" i="0" u="none" strike="noStrike">
                          <a:solidFill>
                            <a:srgbClr val="000000"/>
                          </a:solidFill>
                          <a:effectLst/>
                          <a:latin typeface="Roboto (Body)"/>
                        </a:rPr>
                        <a:t>Year</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tc>
                  <a:txBody>
                    <a:bodyPr/>
                    <a:lstStyle/>
                    <a:p>
                      <a:pPr algn="ctr" fontAlgn="ctr"/>
                      <a:r>
                        <a:rPr lang="en-AU" sz="1050" b="1" i="0" u="none" strike="noStrike">
                          <a:solidFill>
                            <a:srgbClr val="000000"/>
                          </a:solidFill>
                          <a:effectLst/>
                          <a:latin typeface="Roboto (Body)"/>
                        </a:rPr>
                        <a:t>Sites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tc>
                  <a:txBody>
                    <a:bodyPr/>
                    <a:lstStyle/>
                    <a:p>
                      <a:pPr algn="ctr" fontAlgn="ctr"/>
                      <a:r>
                        <a:rPr lang="en-AU" sz="1050" b="1" i="0" u="none" strike="noStrike">
                          <a:solidFill>
                            <a:srgbClr val="000000"/>
                          </a:solidFill>
                          <a:effectLst/>
                          <a:latin typeface="Roboto (Body)"/>
                        </a:rPr>
                        <a:t>New or </a:t>
                      </a:r>
                      <a:br>
                        <a:rPr lang="en-AU" sz="1050" b="1" i="0" u="none" strike="noStrike">
                          <a:solidFill>
                            <a:srgbClr val="000000"/>
                          </a:solidFill>
                          <a:effectLst/>
                          <a:latin typeface="Roboto (Body)"/>
                        </a:rPr>
                      </a:br>
                      <a:r>
                        <a:rPr lang="en-AU" sz="1050" b="1" i="0" u="none" strike="noStrike">
                          <a:solidFill>
                            <a:srgbClr val="000000"/>
                          </a:solidFill>
                          <a:effectLst/>
                          <a:latin typeface="Roboto (Body)"/>
                        </a:rPr>
                        <a:t>Retrofit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tc>
                  <a:txBody>
                    <a:bodyPr/>
                    <a:lstStyle/>
                    <a:p>
                      <a:pPr algn="ctr" fontAlgn="ctr"/>
                      <a:r>
                        <a:rPr lang="en-AU" sz="1050" b="1" i="0" u="none" strike="noStrike">
                          <a:solidFill>
                            <a:srgbClr val="000000"/>
                          </a:solidFill>
                          <a:effectLst/>
                          <a:latin typeface="Roboto (Body)"/>
                        </a:rPr>
                        <a:t>Customer Class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tc>
                  <a:txBody>
                    <a:bodyPr/>
                    <a:lstStyle/>
                    <a:p>
                      <a:pPr algn="ctr" fontAlgn="ctr"/>
                      <a:r>
                        <a:rPr lang="en-AU" sz="1050" b="1" i="0" u="none" strike="noStrike">
                          <a:solidFill>
                            <a:srgbClr val="000000"/>
                          </a:solidFill>
                          <a:effectLst/>
                          <a:latin typeface="Roboto (Body)"/>
                        </a:rPr>
                        <a:t>Capex ($USD/m2)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tc>
                  <a:txBody>
                    <a:bodyPr/>
                    <a:lstStyle/>
                    <a:p>
                      <a:pPr algn="ctr" fontAlgn="ctr"/>
                      <a:r>
                        <a:rPr lang="en-AU" sz="1050" b="1" i="0" u="none" strike="noStrike">
                          <a:solidFill>
                            <a:srgbClr val="000000"/>
                          </a:solidFill>
                          <a:effectLst/>
                          <a:latin typeface="Roboto (Body)"/>
                        </a:rPr>
                        <a:t>Opex ($USD/Year)</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extLst>
                  <a:ext uri="{0D108BD9-81ED-4DB2-BD59-A6C34878D82A}">
                    <a16:rowId xmlns:a16="http://schemas.microsoft.com/office/drawing/2014/main" val="2373262986"/>
                  </a:ext>
                </a:extLst>
              </a:tr>
              <a:tr h="883124">
                <a:tc>
                  <a:txBody>
                    <a:bodyPr/>
                    <a:lstStyle/>
                    <a:p>
                      <a:pPr algn="ctr" fontAlgn="ctr"/>
                      <a:r>
                        <a:rPr lang="en-AU" sz="1000" b="0" i="0" u="none" strike="noStrike">
                          <a:solidFill>
                            <a:srgbClr val="000000"/>
                          </a:solidFill>
                          <a:effectLst/>
                          <a:latin typeface="Roboto (Body)"/>
                        </a:rPr>
                        <a:t>National Grid USA</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2024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40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New</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Mixed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$969</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chemeClr val="bg2">
                              <a:lumMod val="50000"/>
                            </a:schemeClr>
                          </a:solidFill>
                          <a:effectLst/>
                          <a:latin typeface="Roboto (Body)"/>
                        </a:rPr>
                        <a:t>Unknown</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40253076"/>
                  </a:ext>
                </a:extLst>
              </a:tr>
              <a:tr h="883124">
                <a:tc>
                  <a:txBody>
                    <a:bodyPr/>
                    <a:lstStyle/>
                    <a:p>
                      <a:pPr algn="ctr" fontAlgn="ctr"/>
                      <a:r>
                        <a:rPr lang="en-AU" sz="1000" b="0" i="0" u="none" strike="noStrike">
                          <a:solidFill>
                            <a:srgbClr val="000000"/>
                          </a:solidFill>
                          <a:effectLst/>
                          <a:latin typeface="Roboto (Body)"/>
                        </a:rPr>
                        <a:t>Niagara </a:t>
                      </a:r>
                      <a:br>
                        <a:rPr lang="en-AU" sz="1000" b="0" i="0" u="none" strike="noStrike">
                          <a:solidFill>
                            <a:srgbClr val="000000"/>
                          </a:solidFill>
                          <a:effectLst/>
                          <a:latin typeface="Roboto (Body)"/>
                        </a:rPr>
                      </a:br>
                      <a:r>
                        <a:rPr lang="en-AU" sz="1000" b="0" i="0" u="none" strike="noStrike">
                          <a:solidFill>
                            <a:srgbClr val="000000"/>
                          </a:solidFill>
                          <a:effectLst/>
                          <a:latin typeface="Roboto (Body)"/>
                        </a:rPr>
                        <a:t>Mohawk Power Corporation</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chemeClr val="bg2">
                              <a:lumMod val="50000"/>
                            </a:schemeClr>
                          </a:solidFill>
                          <a:effectLst/>
                          <a:latin typeface="Roboto (Body)"/>
                        </a:rPr>
                        <a:t>Unknown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AU" sz="1000" b="0" i="0" u="none" strike="noStrike">
                          <a:solidFill>
                            <a:schemeClr val="bg2">
                              <a:lumMod val="50000"/>
                            </a:schemeClr>
                          </a:solidFill>
                          <a:effectLst/>
                          <a:latin typeface="Roboto (Body)"/>
                        </a:rPr>
                        <a:t>Unknown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AU" sz="1000" b="0" i="0" u="none" strike="noStrike">
                          <a:solidFill>
                            <a:srgbClr val="000000"/>
                          </a:solidFill>
                          <a:effectLst/>
                          <a:latin typeface="Roboto (Body)"/>
                        </a:rPr>
                        <a:t>New</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Mixed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$538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chemeClr val="bg2">
                              <a:lumMod val="50000"/>
                            </a:schemeClr>
                          </a:solidFill>
                          <a:effectLst/>
                          <a:latin typeface="Roboto (Body)"/>
                        </a:rPr>
                        <a:t>Unknown</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22655881"/>
                  </a:ext>
                </a:extLst>
              </a:tr>
              <a:tr h="883124">
                <a:tc>
                  <a:txBody>
                    <a:bodyPr/>
                    <a:lstStyle/>
                    <a:p>
                      <a:pPr algn="ctr" fontAlgn="ctr"/>
                      <a:r>
                        <a:rPr lang="en-AU" sz="1000" b="0" i="0" u="none" strike="noStrike">
                          <a:solidFill>
                            <a:srgbClr val="000000"/>
                          </a:solidFill>
                          <a:effectLst/>
                          <a:latin typeface="Roboto (Body)"/>
                        </a:rPr>
                        <a:t>Buro Happold - Low Density</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chemeClr val="bg2">
                              <a:lumMod val="50000"/>
                            </a:schemeClr>
                          </a:solidFill>
                          <a:effectLst/>
                          <a:latin typeface="Roboto (Body)"/>
                        </a:rPr>
                        <a:t>Unknown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AU" sz="1000" b="0" i="0" u="none" strike="noStrike">
                          <a:solidFill>
                            <a:schemeClr val="bg2">
                              <a:lumMod val="50000"/>
                            </a:schemeClr>
                          </a:solidFill>
                          <a:effectLst/>
                          <a:latin typeface="Roboto (Body)"/>
                        </a:rPr>
                        <a:t>Unknown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AU" sz="1000" b="0" i="0" u="none" strike="noStrike">
                          <a:solidFill>
                            <a:srgbClr val="000000"/>
                          </a:solidFill>
                          <a:effectLst/>
                          <a:latin typeface="Roboto (Body)"/>
                        </a:rPr>
                        <a:t>Retrofit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Residential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$178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$2,800</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5813620"/>
                  </a:ext>
                </a:extLst>
              </a:tr>
              <a:tr h="883124">
                <a:tc>
                  <a:txBody>
                    <a:bodyPr/>
                    <a:lstStyle/>
                    <a:p>
                      <a:pPr algn="ctr" fontAlgn="ctr"/>
                      <a:r>
                        <a:rPr lang="en-AU" sz="1000" b="0" i="0" u="none" strike="noStrike">
                          <a:solidFill>
                            <a:srgbClr val="000000"/>
                          </a:solidFill>
                          <a:effectLst/>
                          <a:latin typeface="Roboto (Body)"/>
                        </a:rPr>
                        <a:t>Buro Happold - Medium Density</a:t>
                      </a:r>
                    </a:p>
                  </a:txBody>
                  <a:tcPr marL="0" marR="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chemeClr val="bg2">
                              <a:lumMod val="50000"/>
                            </a:schemeClr>
                          </a:solidFill>
                          <a:effectLst/>
                          <a:latin typeface="Roboto (Body)"/>
                        </a:rPr>
                        <a:t>Unknown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AU" sz="1000" b="0" i="0" u="none" strike="noStrike">
                          <a:solidFill>
                            <a:schemeClr val="bg2">
                              <a:lumMod val="50000"/>
                            </a:schemeClr>
                          </a:solidFill>
                          <a:effectLst/>
                          <a:latin typeface="Roboto (Body)"/>
                        </a:rPr>
                        <a:t>Unknown</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AU" sz="1000" b="0" i="0" u="none" strike="noStrike">
                          <a:solidFill>
                            <a:srgbClr val="000000"/>
                          </a:solidFill>
                          <a:effectLst/>
                          <a:latin typeface="Roboto (Body)"/>
                        </a:rPr>
                        <a:t>Retrofit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Mixed</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$178</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AU" sz="1000" b="0" i="0" u="none" strike="noStrike">
                          <a:solidFill>
                            <a:srgbClr val="000000"/>
                          </a:solidFill>
                          <a:effectLst/>
                          <a:latin typeface="Roboto (Body)"/>
                        </a:rPr>
                        <a:t>$8,550</a:t>
                      </a:r>
                    </a:p>
                  </a:txBody>
                  <a:tcPr marL="0" marR="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1312282"/>
                  </a:ext>
                </a:extLst>
              </a:tr>
            </a:tbl>
          </a:graphicData>
        </a:graphic>
      </p:graphicFrame>
      <p:sp>
        <p:nvSpPr>
          <p:cNvPr id="2" name="Footer Placeholder 1">
            <a:extLst>
              <a:ext uri="{FF2B5EF4-FFF2-40B4-BE49-F238E27FC236}">
                <a16:creationId xmlns:a16="http://schemas.microsoft.com/office/drawing/2014/main" id="{CD3C52A5-ACCD-F4F9-F93D-5F743014A886}"/>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3" name="Slide Number Placeholder 2">
            <a:extLst>
              <a:ext uri="{FF2B5EF4-FFF2-40B4-BE49-F238E27FC236}">
                <a16:creationId xmlns:a16="http://schemas.microsoft.com/office/drawing/2014/main" id="{91143031-2749-AE48-E3AE-C5550E15D05D}"/>
              </a:ext>
            </a:extLst>
          </p:cNvPr>
          <p:cNvSpPr>
            <a:spLocks noGrp="1"/>
          </p:cNvSpPr>
          <p:nvPr>
            <p:ph type="sldNum" sz="quarter" idx="12"/>
          </p:nvPr>
        </p:nvSpPr>
        <p:spPr/>
        <p:txBody>
          <a:bodyPr/>
          <a:lstStyle/>
          <a:p>
            <a:fld id="{6EF13ECC-16FB-47EC-AC73-326487E501DA}" type="slidenum">
              <a:rPr lang="en-AU" smtClean="0"/>
              <a:t>14</a:t>
            </a:fld>
            <a:endParaRPr lang="en-AU"/>
          </a:p>
        </p:txBody>
      </p:sp>
      <p:sp>
        <p:nvSpPr>
          <p:cNvPr id="15" name="Title 14">
            <a:extLst>
              <a:ext uri="{FF2B5EF4-FFF2-40B4-BE49-F238E27FC236}">
                <a16:creationId xmlns:a16="http://schemas.microsoft.com/office/drawing/2014/main" id="{9882D5C0-2281-0E3D-5F39-8E79985F9DEE}"/>
              </a:ext>
            </a:extLst>
          </p:cNvPr>
          <p:cNvSpPr>
            <a:spLocks noGrp="1"/>
          </p:cNvSpPr>
          <p:nvPr>
            <p:ph type="title"/>
          </p:nvPr>
        </p:nvSpPr>
        <p:spPr/>
        <p:txBody>
          <a:bodyPr/>
          <a:lstStyle/>
          <a:p>
            <a:r>
              <a:rPr lang="en-US"/>
              <a:t>Thermal Energy Networks - 2/2</a:t>
            </a:r>
          </a:p>
        </p:txBody>
      </p:sp>
      <p:sp>
        <p:nvSpPr>
          <p:cNvPr id="16" name="Text Placeholder 15">
            <a:extLst>
              <a:ext uri="{FF2B5EF4-FFF2-40B4-BE49-F238E27FC236}">
                <a16:creationId xmlns:a16="http://schemas.microsoft.com/office/drawing/2014/main" id="{FEC45084-0CCE-F007-6588-63FFEB3C5415}"/>
              </a:ext>
            </a:extLst>
          </p:cNvPr>
          <p:cNvSpPr>
            <a:spLocks noGrp="1"/>
          </p:cNvSpPr>
          <p:nvPr>
            <p:ph type="body" idx="1"/>
          </p:nvPr>
        </p:nvSpPr>
        <p:spPr/>
        <p:txBody>
          <a:bodyPr/>
          <a:lstStyle/>
          <a:p>
            <a:r>
              <a:rPr lang="en-US"/>
              <a:t>TENs Setup and Ongoing Costs by Category</a:t>
            </a:r>
          </a:p>
        </p:txBody>
      </p:sp>
      <p:sp>
        <p:nvSpPr>
          <p:cNvPr id="21" name="Text Placeholder 20">
            <a:extLst>
              <a:ext uri="{FF2B5EF4-FFF2-40B4-BE49-F238E27FC236}">
                <a16:creationId xmlns:a16="http://schemas.microsoft.com/office/drawing/2014/main" id="{944DC274-E114-5313-008C-1145E7C7AF70}"/>
              </a:ext>
            </a:extLst>
          </p:cNvPr>
          <p:cNvSpPr>
            <a:spLocks noGrp="1"/>
          </p:cNvSpPr>
          <p:nvPr>
            <p:ph type="body" sz="quarter" idx="31"/>
          </p:nvPr>
        </p:nvSpPr>
        <p:spPr>
          <a:xfrm>
            <a:off x="377953" y="5586661"/>
            <a:ext cx="5522976" cy="232928"/>
          </a:xfrm>
        </p:spPr>
        <p:txBody>
          <a:bodyPr/>
          <a:lstStyle/>
          <a:p>
            <a:r>
              <a:rPr lang="en-US"/>
              <a:t>Source: </a:t>
            </a:r>
            <a:r>
              <a:rPr lang="en-US" err="1"/>
              <a:t>Canstar</a:t>
            </a:r>
            <a:r>
              <a:rPr lang="en-US"/>
              <a:t> Blue (2023, 2024), ACT Government (2023), Endeavour Energy (2024), EIA (2023), Energeia</a:t>
            </a:r>
          </a:p>
        </p:txBody>
      </p:sp>
      <p:sp>
        <p:nvSpPr>
          <p:cNvPr id="22" name="Text Placeholder 21">
            <a:extLst>
              <a:ext uri="{FF2B5EF4-FFF2-40B4-BE49-F238E27FC236}">
                <a16:creationId xmlns:a16="http://schemas.microsoft.com/office/drawing/2014/main" id="{1B8D1D8C-7DA4-A1DD-8EB2-2A9B4F6F3BA1}"/>
              </a:ext>
            </a:extLst>
          </p:cNvPr>
          <p:cNvSpPr>
            <a:spLocks noGrp="1"/>
          </p:cNvSpPr>
          <p:nvPr>
            <p:ph sz="half" idx="32"/>
          </p:nvPr>
        </p:nvSpPr>
        <p:spPr/>
        <p:txBody>
          <a:bodyPr/>
          <a:lstStyle/>
          <a:p>
            <a:r>
              <a:rPr lang="en-US"/>
              <a:t>TENs costs and competitiveness with other sources of water and space heating are not widely available</a:t>
            </a:r>
          </a:p>
          <a:p>
            <a:r>
              <a:rPr lang="en-US"/>
              <a:t>Energeia has identified some published costs, but these are mainly at pilot scale, and likely to be overstated</a:t>
            </a:r>
          </a:p>
        </p:txBody>
      </p:sp>
    </p:spTree>
    <p:extLst>
      <p:ext uri="{BB962C8B-B14F-4D97-AF65-F5344CB8AC3E}">
        <p14:creationId xmlns:p14="http://schemas.microsoft.com/office/powerpoint/2010/main" val="411634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3C52A5-ACCD-F4F9-F93D-5F743014A886}"/>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3" name="Slide Number Placeholder 2">
            <a:extLst>
              <a:ext uri="{FF2B5EF4-FFF2-40B4-BE49-F238E27FC236}">
                <a16:creationId xmlns:a16="http://schemas.microsoft.com/office/drawing/2014/main" id="{91143031-2749-AE48-E3AE-C5550E15D05D}"/>
              </a:ext>
            </a:extLst>
          </p:cNvPr>
          <p:cNvSpPr>
            <a:spLocks noGrp="1"/>
          </p:cNvSpPr>
          <p:nvPr>
            <p:ph type="sldNum" sz="quarter" idx="12"/>
          </p:nvPr>
        </p:nvSpPr>
        <p:spPr/>
        <p:txBody>
          <a:bodyPr/>
          <a:lstStyle/>
          <a:p>
            <a:fld id="{6EF13ECC-16FB-47EC-AC73-326487E501DA}" type="slidenum">
              <a:rPr lang="en-AU" smtClean="0"/>
              <a:t>15</a:t>
            </a:fld>
            <a:endParaRPr lang="en-AU"/>
          </a:p>
        </p:txBody>
      </p:sp>
      <p:sp>
        <p:nvSpPr>
          <p:cNvPr id="15" name="Title 14">
            <a:extLst>
              <a:ext uri="{FF2B5EF4-FFF2-40B4-BE49-F238E27FC236}">
                <a16:creationId xmlns:a16="http://schemas.microsoft.com/office/drawing/2014/main" id="{9882D5C0-2281-0E3D-5F39-8E79985F9DEE}"/>
              </a:ext>
            </a:extLst>
          </p:cNvPr>
          <p:cNvSpPr>
            <a:spLocks noGrp="1"/>
          </p:cNvSpPr>
          <p:nvPr>
            <p:ph type="title"/>
          </p:nvPr>
        </p:nvSpPr>
        <p:spPr/>
        <p:txBody>
          <a:bodyPr/>
          <a:lstStyle/>
          <a:p>
            <a:r>
              <a:rPr lang="en-US"/>
              <a:t>End Use Electrification</a:t>
            </a:r>
          </a:p>
        </p:txBody>
      </p:sp>
      <p:sp>
        <p:nvSpPr>
          <p:cNvPr id="16" name="Text Placeholder 15">
            <a:extLst>
              <a:ext uri="{FF2B5EF4-FFF2-40B4-BE49-F238E27FC236}">
                <a16:creationId xmlns:a16="http://schemas.microsoft.com/office/drawing/2014/main" id="{FEC45084-0CCE-F007-6588-63FFEB3C5415}"/>
              </a:ext>
            </a:extLst>
          </p:cNvPr>
          <p:cNvSpPr>
            <a:spLocks noGrp="1"/>
          </p:cNvSpPr>
          <p:nvPr>
            <p:ph type="body" idx="1"/>
          </p:nvPr>
        </p:nvSpPr>
        <p:spPr/>
        <p:txBody>
          <a:bodyPr/>
          <a:lstStyle/>
          <a:p>
            <a:r>
              <a:rPr lang="en-US"/>
              <a:t>Overview of Electrification</a:t>
            </a:r>
          </a:p>
        </p:txBody>
      </p:sp>
      <p:sp>
        <p:nvSpPr>
          <p:cNvPr id="18" name="Text Placeholder 17">
            <a:extLst>
              <a:ext uri="{FF2B5EF4-FFF2-40B4-BE49-F238E27FC236}">
                <a16:creationId xmlns:a16="http://schemas.microsoft.com/office/drawing/2014/main" id="{7591C3BE-45AF-4840-EA69-2F6526CEBEDE}"/>
              </a:ext>
            </a:extLst>
          </p:cNvPr>
          <p:cNvSpPr>
            <a:spLocks noGrp="1"/>
          </p:cNvSpPr>
          <p:nvPr>
            <p:ph type="body" idx="22"/>
          </p:nvPr>
        </p:nvSpPr>
        <p:spPr/>
        <p:txBody>
          <a:bodyPr/>
          <a:lstStyle/>
          <a:p>
            <a:r>
              <a:rPr lang="en-US"/>
              <a:t>Retail Energy Price Forecasts ($/GJ, $/MWh)</a:t>
            </a:r>
          </a:p>
        </p:txBody>
      </p:sp>
      <p:sp>
        <p:nvSpPr>
          <p:cNvPr id="22" name="Text Placeholder 21">
            <a:extLst>
              <a:ext uri="{FF2B5EF4-FFF2-40B4-BE49-F238E27FC236}">
                <a16:creationId xmlns:a16="http://schemas.microsoft.com/office/drawing/2014/main" id="{1B8D1D8C-7DA4-A1DD-8EB2-2A9B4F6F3BA1}"/>
              </a:ext>
            </a:extLst>
          </p:cNvPr>
          <p:cNvSpPr>
            <a:spLocks noGrp="1"/>
          </p:cNvSpPr>
          <p:nvPr>
            <p:ph type="body" sz="quarter" idx="31"/>
          </p:nvPr>
        </p:nvSpPr>
        <p:spPr/>
        <p:txBody>
          <a:bodyPr/>
          <a:lstStyle/>
          <a:p>
            <a:r>
              <a:rPr lang="en-US"/>
              <a:t>Source: ATCO (2023)</a:t>
            </a:r>
          </a:p>
        </p:txBody>
      </p:sp>
      <p:sp>
        <p:nvSpPr>
          <p:cNvPr id="20" name="Text Placeholder 19">
            <a:extLst>
              <a:ext uri="{FF2B5EF4-FFF2-40B4-BE49-F238E27FC236}">
                <a16:creationId xmlns:a16="http://schemas.microsoft.com/office/drawing/2014/main" id="{C9AD9059-8228-7E27-21CD-BDFF21139BFA}"/>
              </a:ext>
            </a:extLst>
          </p:cNvPr>
          <p:cNvSpPr>
            <a:spLocks noGrp="1"/>
          </p:cNvSpPr>
          <p:nvPr>
            <p:ph type="body" sz="quarter" idx="29"/>
          </p:nvPr>
        </p:nvSpPr>
        <p:spPr/>
        <p:txBody>
          <a:bodyPr/>
          <a:lstStyle/>
          <a:p>
            <a:r>
              <a:rPr lang="en-US"/>
              <a:t>Source: DISER (2024),  IEA (2023)</a:t>
            </a:r>
          </a:p>
        </p:txBody>
      </p:sp>
      <p:pic>
        <p:nvPicPr>
          <p:cNvPr id="6" name="Content Placeholder 17">
            <a:extLst>
              <a:ext uri="{FF2B5EF4-FFF2-40B4-BE49-F238E27FC236}">
                <a16:creationId xmlns:a16="http://schemas.microsoft.com/office/drawing/2014/main" id="{1F68D9CA-48E5-5DC9-F347-249FF0197E88}"/>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1711827" y="1473410"/>
            <a:ext cx="2867418" cy="1993900"/>
          </a:xfrm>
        </p:spPr>
      </p:pic>
      <p:pic>
        <p:nvPicPr>
          <p:cNvPr id="10" name="Content Placeholder 9">
            <a:extLst>
              <a:ext uri="{FF2B5EF4-FFF2-40B4-BE49-F238E27FC236}">
                <a16:creationId xmlns:a16="http://schemas.microsoft.com/office/drawing/2014/main" id="{3F20F05E-25E5-85F3-6159-A95473451FC2}"/>
              </a:ext>
            </a:extLst>
          </p:cNvPr>
          <p:cNvPicPr>
            <a:picLocks noGrp="1" noChangeAspect="1"/>
          </p:cNvPicPr>
          <p:nvPr>
            <p:ph sz="half" idx="32"/>
          </p:nvPr>
        </p:nvPicPr>
        <p:blipFill>
          <a:blip r:embed="rId4"/>
          <a:stretch>
            <a:fillRect/>
          </a:stretch>
        </p:blipFill>
        <p:spPr>
          <a:xfrm>
            <a:off x="400145" y="3986213"/>
            <a:ext cx="5490973" cy="1993900"/>
          </a:xfrm>
          <a:prstGeom prst="rect">
            <a:avLst/>
          </a:prstGeom>
        </p:spPr>
      </p:pic>
      <p:sp>
        <p:nvSpPr>
          <p:cNvPr id="25" name="Content Placeholder 24">
            <a:extLst>
              <a:ext uri="{FF2B5EF4-FFF2-40B4-BE49-F238E27FC236}">
                <a16:creationId xmlns:a16="http://schemas.microsoft.com/office/drawing/2014/main" id="{BAFCF0BD-FBA1-2362-DE30-6915E8485AA5}"/>
              </a:ext>
            </a:extLst>
          </p:cNvPr>
          <p:cNvSpPr>
            <a:spLocks noGrp="1"/>
          </p:cNvSpPr>
          <p:nvPr>
            <p:ph sz="half" idx="33"/>
          </p:nvPr>
        </p:nvSpPr>
        <p:spPr/>
        <p:txBody>
          <a:bodyPr>
            <a:normAutofit/>
          </a:bodyPr>
          <a:lstStyle/>
          <a:p>
            <a:r>
              <a:rPr lang="en-US"/>
              <a:t>The whole of system costs of electrifying include the impacts on the electricity wholesale market and infrastructure</a:t>
            </a:r>
          </a:p>
          <a:p>
            <a:pPr lvl="1"/>
            <a:r>
              <a:rPr lang="en-US"/>
              <a:t>Wholesale market costs include renewable energy and firming resources such as battery storage</a:t>
            </a:r>
          </a:p>
          <a:p>
            <a:pPr lvl="1"/>
            <a:r>
              <a:rPr lang="en-US"/>
              <a:t>Transmission costs are driven by renewable connections, while distribution costs are driven by peak demand</a:t>
            </a:r>
          </a:p>
          <a:p>
            <a:r>
              <a:rPr lang="en-US"/>
              <a:t>In Australia, gas appliances tend to be more expensive to purchase upfront but cheaper to run</a:t>
            </a:r>
          </a:p>
          <a:p>
            <a:pPr lvl="1"/>
            <a:r>
              <a:rPr lang="en-US"/>
              <a:t>Current retail electricity prices have risen at a faster rate than retail gas prices – which may change in future</a:t>
            </a:r>
          </a:p>
          <a:p>
            <a:pPr lvl="1"/>
            <a:r>
              <a:rPr lang="en-US"/>
              <a:t>Gas appliances are generally lower cost to purchase, and this is even more the case with heat pumps</a:t>
            </a:r>
          </a:p>
        </p:txBody>
      </p:sp>
    </p:spTree>
    <p:extLst>
      <p:ext uri="{BB962C8B-B14F-4D97-AF65-F5344CB8AC3E}">
        <p14:creationId xmlns:p14="http://schemas.microsoft.com/office/powerpoint/2010/main" val="106838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DC14448B-14F9-B13E-92EF-B7EEBF9AC748}"/>
              </a:ext>
            </a:extLst>
          </p:cNvPr>
          <p:cNvSpPr>
            <a:spLocks noGrp="1"/>
          </p:cNvSpPr>
          <p:nvPr>
            <p:ph type="ftr" sz="quarter" idx="11"/>
          </p:nvPr>
        </p:nvSpPr>
        <p:spPr/>
        <p:txBody>
          <a:bodyPr/>
          <a:lstStyle/>
          <a:p>
            <a:r>
              <a:rPr lang="en-AU"/>
              <a:t>©2024 Energeia Pty Ltd. All Rights Reserved.</a:t>
            </a:r>
          </a:p>
        </p:txBody>
      </p:sp>
      <p:sp>
        <p:nvSpPr>
          <p:cNvPr id="22" name="Slide Number Placeholder 21">
            <a:extLst>
              <a:ext uri="{FF2B5EF4-FFF2-40B4-BE49-F238E27FC236}">
                <a16:creationId xmlns:a16="http://schemas.microsoft.com/office/drawing/2014/main" id="{404F9BF6-E5A0-05E1-3901-3E3F840FAA0C}"/>
              </a:ext>
            </a:extLst>
          </p:cNvPr>
          <p:cNvSpPr>
            <a:spLocks noGrp="1"/>
          </p:cNvSpPr>
          <p:nvPr>
            <p:ph type="sldNum" sz="quarter" idx="12"/>
          </p:nvPr>
        </p:nvSpPr>
        <p:spPr/>
        <p:txBody>
          <a:bodyPr/>
          <a:lstStyle/>
          <a:p>
            <a:fld id="{6EF13ECC-16FB-47EC-AC73-326487E501DA}" type="slidenum">
              <a:rPr lang="en-AU" smtClean="0"/>
              <a:t>16</a:t>
            </a:fld>
            <a:endParaRPr lang="en-AU"/>
          </a:p>
        </p:txBody>
      </p:sp>
      <p:sp>
        <p:nvSpPr>
          <p:cNvPr id="5" name="Title 4">
            <a:extLst>
              <a:ext uri="{FF2B5EF4-FFF2-40B4-BE49-F238E27FC236}">
                <a16:creationId xmlns:a16="http://schemas.microsoft.com/office/drawing/2014/main" id="{9FC32722-C788-9D73-8529-03E26BC74DF4}"/>
              </a:ext>
            </a:extLst>
          </p:cNvPr>
          <p:cNvSpPr>
            <a:spLocks noGrp="1"/>
          </p:cNvSpPr>
          <p:nvPr>
            <p:ph type="title"/>
          </p:nvPr>
        </p:nvSpPr>
        <p:spPr/>
        <p:txBody>
          <a:bodyPr/>
          <a:lstStyle/>
          <a:p>
            <a:r>
              <a:rPr lang="en-US"/>
              <a:t>Gas Peak Demand Impacts by Sub-load on Peak Electricity Day</a:t>
            </a:r>
          </a:p>
        </p:txBody>
      </p:sp>
      <p:sp>
        <p:nvSpPr>
          <p:cNvPr id="4" name="Content Placeholder 3">
            <a:extLst>
              <a:ext uri="{FF2B5EF4-FFF2-40B4-BE49-F238E27FC236}">
                <a16:creationId xmlns:a16="http://schemas.microsoft.com/office/drawing/2014/main" id="{ED205772-F52E-2B1B-3625-AA359F28B99B}"/>
              </a:ext>
            </a:extLst>
          </p:cNvPr>
          <p:cNvSpPr>
            <a:spLocks noGrp="1"/>
          </p:cNvSpPr>
          <p:nvPr>
            <p:ph sz="half" idx="36"/>
          </p:nvPr>
        </p:nvSpPr>
        <p:spPr/>
        <p:txBody>
          <a:bodyPr/>
          <a:lstStyle/>
          <a:p>
            <a:r>
              <a:rPr lang="en-US"/>
              <a:t>Gas demand varies significantly by state and by season</a:t>
            </a:r>
          </a:p>
          <a:p>
            <a:pPr lvl="1"/>
            <a:r>
              <a:rPr lang="en-US"/>
              <a:t>Winter demand driven mainly by space heating</a:t>
            </a:r>
          </a:p>
          <a:p>
            <a:pPr lvl="1"/>
            <a:r>
              <a:rPr lang="en-US"/>
              <a:t>Summer demand driven mainly by water heating and other</a:t>
            </a:r>
          </a:p>
          <a:p>
            <a:r>
              <a:rPr lang="en-US"/>
              <a:t>Example peak day load impact estimates based on wholesale gas consumption data at the total level for the given jurisdiction</a:t>
            </a:r>
          </a:p>
          <a:p>
            <a:r>
              <a:rPr lang="en-US"/>
              <a:t>Bottom right example shows different timing of a change in the peak month depending on the policy settings assumed</a:t>
            </a:r>
          </a:p>
        </p:txBody>
      </p:sp>
      <p:sp>
        <p:nvSpPr>
          <p:cNvPr id="6" name="Text Placeholder 5">
            <a:extLst>
              <a:ext uri="{FF2B5EF4-FFF2-40B4-BE49-F238E27FC236}">
                <a16:creationId xmlns:a16="http://schemas.microsoft.com/office/drawing/2014/main" id="{2DD80529-E412-CB46-36BC-643BF5F90D64}"/>
              </a:ext>
            </a:extLst>
          </p:cNvPr>
          <p:cNvSpPr>
            <a:spLocks noGrp="1"/>
          </p:cNvSpPr>
          <p:nvPr>
            <p:ph type="body" idx="1"/>
          </p:nvPr>
        </p:nvSpPr>
        <p:spPr/>
        <p:txBody>
          <a:bodyPr/>
          <a:lstStyle/>
          <a:p>
            <a:r>
              <a:rPr lang="en-US"/>
              <a:t>Winter Electricity Peak Day Load Profile</a:t>
            </a:r>
          </a:p>
        </p:txBody>
      </p:sp>
      <p:sp>
        <p:nvSpPr>
          <p:cNvPr id="8" name="Text Placeholder 7">
            <a:extLst>
              <a:ext uri="{FF2B5EF4-FFF2-40B4-BE49-F238E27FC236}">
                <a16:creationId xmlns:a16="http://schemas.microsoft.com/office/drawing/2014/main" id="{912EBECD-62F7-9D22-7DD4-C99793A59A0C}"/>
              </a:ext>
            </a:extLst>
          </p:cNvPr>
          <p:cNvSpPr>
            <a:spLocks noGrp="1"/>
          </p:cNvSpPr>
          <p:nvPr>
            <p:ph type="body" idx="22"/>
          </p:nvPr>
        </p:nvSpPr>
        <p:spPr/>
        <p:txBody>
          <a:bodyPr/>
          <a:lstStyle/>
          <a:p>
            <a:r>
              <a:rPr lang="en-US"/>
              <a:t>Summer Electricity Peak Day Load Profile</a:t>
            </a:r>
          </a:p>
        </p:txBody>
      </p:sp>
      <p:sp>
        <p:nvSpPr>
          <p:cNvPr id="2" name="Text Placeholder 1">
            <a:extLst>
              <a:ext uri="{FF2B5EF4-FFF2-40B4-BE49-F238E27FC236}">
                <a16:creationId xmlns:a16="http://schemas.microsoft.com/office/drawing/2014/main" id="{0D33BEFE-F8E8-FF3A-3859-DDB608064B44}"/>
              </a:ext>
            </a:extLst>
          </p:cNvPr>
          <p:cNvSpPr>
            <a:spLocks noGrp="1"/>
          </p:cNvSpPr>
          <p:nvPr>
            <p:ph type="body" sz="quarter" idx="31"/>
          </p:nvPr>
        </p:nvSpPr>
        <p:spPr/>
        <p:txBody>
          <a:bodyPr/>
          <a:lstStyle/>
          <a:p>
            <a:r>
              <a:rPr lang="en-US"/>
              <a:t>Source: Energeia Modelling; Note: Gas to electricity conversion assumes 100% energy conversion; Peak day is the average of the top 2.5% of peak days in Winter</a:t>
            </a:r>
          </a:p>
        </p:txBody>
      </p:sp>
      <p:sp>
        <p:nvSpPr>
          <p:cNvPr id="10" name="Text Placeholder 9">
            <a:extLst>
              <a:ext uri="{FF2B5EF4-FFF2-40B4-BE49-F238E27FC236}">
                <a16:creationId xmlns:a16="http://schemas.microsoft.com/office/drawing/2014/main" id="{9D383D07-8F9C-EE01-64DA-FA96B88AD401}"/>
              </a:ext>
            </a:extLst>
          </p:cNvPr>
          <p:cNvSpPr>
            <a:spLocks noGrp="1"/>
          </p:cNvSpPr>
          <p:nvPr>
            <p:ph type="body" sz="quarter" idx="29"/>
          </p:nvPr>
        </p:nvSpPr>
        <p:spPr/>
        <p:txBody>
          <a:bodyPr/>
          <a:lstStyle/>
          <a:p>
            <a:r>
              <a:rPr lang="en-US"/>
              <a:t>Source: Energeia Modelling; Note: Gas to electricity conversion assumes 100% energy conversion; Peak day is the average of the top 2.5% of peak days in Summer</a:t>
            </a:r>
          </a:p>
        </p:txBody>
      </p:sp>
      <p:pic>
        <p:nvPicPr>
          <p:cNvPr id="19" name="Content Placeholder 18">
            <a:extLst>
              <a:ext uri="{FF2B5EF4-FFF2-40B4-BE49-F238E27FC236}">
                <a16:creationId xmlns:a16="http://schemas.microsoft.com/office/drawing/2014/main" id="{20723D54-07F4-6533-6C2D-08233556651D}"/>
              </a:ext>
            </a:extLst>
          </p:cNvPr>
          <p:cNvPicPr>
            <a:picLocks noGrp="1" noChangeAspect="1"/>
          </p:cNvPicPr>
          <p:nvPr>
            <p:ph sz="half" idx="2"/>
          </p:nvPr>
        </p:nvPicPr>
        <p:blipFill>
          <a:blip r:embed="rId2"/>
          <a:stretch>
            <a:fillRect/>
          </a:stretch>
        </p:blipFill>
        <p:spPr>
          <a:xfrm>
            <a:off x="1005951" y="1435100"/>
            <a:ext cx="4279360" cy="1993900"/>
          </a:xfrm>
          <a:prstGeom prst="rect">
            <a:avLst/>
          </a:prstGeom>
        </p:spPr>
      </p:pic>
      <p:sp>
        <p:nvSpPr>
          <p:cNvPr id="3" name="Text Placeholder 2">
            <a:extLst>
              <a:ext uri="{FF2B5EF4-FFF2-40B4-BE49-F238E27FC236}">
                <a16:creationId xmlns:a16="http://schemas.microsoft.com/office/drawing/2014/main" id="{872A0C9D-2220-17C4-DF5B-89AC68D617D9}"/>
              </a:ext>
            </a:extLst>
          </p:cNvPr>
          <p:cNvSpPr>
            <a:spLocks noGrp="1"/>
          </p:cNvSpPr>
          <p:nvPr>
            <p:ph type="body" idx="34"/>
          </p:nvPr>
        </p:nvSpPr>
        <p:spPr/>
        <p:txBody>
          <a:bodyPr/>
          <a:lstStyle/>
          <a:p>
            <a:r>
              <a:rPr lang="en-US"/>
              <a:t>Changes in the Timing of Peak Demand (Example)</a:t>
            </a:r>
          </a:p>
        </p:txBody>
      </p:sp>
      <p:sp>
        <p:nvSpPr>
          <p:cNvPr id="9" name="Text Placeholder 8">
            <a:extLst>
              <a:ext uri="{FF2B5EF4-FFF2-40B4-BE49-F238E27FC236}">
                <a16:creationId xmlns:a16="http://schemas.microsoft.com/office/drawing/2014/main" id="{E84C14FB-079F-032E-6E13-C7A0D785F6FB}"/>
              </a:ext>
            </a:extLst>
          </p:cNvPr>
          <p:cNvSpPr>
            <a:spLocks noGrp="1"/>
          </p:cNvSpPr>
          <p:nvPr>
            <p:ph type="body" sz="quarter" idx="28"/>
          </p:nvPr>
        </p:nvSpPr>
        <p:spPr/>
        <p:txBody>
          <a:bodyPr/>
          <a:lstStyle/>
          <a:p>
            <a:r>
              <a:rPr lang="en-AU"/>
              <a:t>Source: Energeia Analysis</a:t>
            </a:r>
          </a:p>
        </p:txBody>
      </p:sp>
      <p:pic>
        <p:nvPicPr>
          <p:cNvPr id="20" name="Content Placeholder 19">
            <a:extLst>
              <a:ext uri="{FF2B5EF4-FFF2-40B4-BE49-F238E27FC236}">
                <a16:creationId xmlns:a16="http://schemas.microsoft.com/office/drawing/2014/main" id="{A755EDB1-B345-291E-4A7C-5A8B4C485F3A}"/>
              </a:ext>
            </a:extLst>
          </p:cNvPr>
          <p:cNvPicPr>
            <a:picLocks noGrp="1" noChangeAspect="1"/>
          </p:cNvPicPr>
          <p:nvPr>
            <p:ph sz="half" idx="30"/>
          </p:nvPr>
        </p:nvPicPr>
        <p:blipFill>
          <a:blip r:embed="rId3"/>
          <a:stretch>
            <a:fillRect/>
          </a:stretch>
        </p:blipFill>
        <p:spPr>
          <a:xfrm>
            <a:off x="1007297" y="3995420"/>
            <a:ext cx="4276668" cy="1993900"/>
          </a:xfrm>
          <a:prstGeom prst="rect">
            <a:avLst/>
          </a:prstGeom>
        </p:spPr>
      </p:pic>
      <p:sp>
        <p:nvSpPr>
          <p:cNvPr id="15" name="Content Placeholder 2">
            <a:extLst>
              <a:ext uri="{FF2B5EF4-FFF2-40B4-BE49-F238E27FC236}">
                <a16:creationId xmlns:a16="http://schemas.microsoft.com/office/drawing/2014/main" id="{6D52DE90-8CCD-4E71-95B9-83A93870A72E}"/>
              </a:ext>
            </a:extLst>
          </p:cNvPr>
          <p:cNvSpPr txBox="1">
            <a:spLocks/>
          </p:cNvSpPr>
          <p:nvPr/>
        </p:nvSpPr>
        <p:spPr>
          <a:xfrm>
            <a:off x="6352078" y="1345530"/>
            <a:ext cx="4316103" cy="5180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0614" indent="-285750">
              <a:lnSpc>
                <a:spcPct val="120000"/>
              </a:lnSpc>
              <a:buFont typeface="Calibri" panose="020F0502020204030204" pitchFamily="34" charset="0"/>
              <a:buChar char="●"/>
            </a:pPr>
            <a:endParaRPr lang="en-US" sz="1400">
              <a:latin typeface="Calibri" panose="020F0502020204030204" pitchFamily="34" charset="0"/>
              <a:cs typeface="Calibri" panose="020F0502020204030204" pitchFamily="34" charset="0"/>
            </a:endParaRPr>
          </a:p>
        </p:txBody>
      </p:sp>
      <p:pic>
        <p:nvPicPr>
          <p:cNvPr id="7" name="Content Placeholder 3">
            <a:extLst>
              <a:ext uri="{FF2B5EF4-FFF2-40B4-BE49-F238E27FC236}">
                <a16:creationId xmlns:a16="http://schemas.microsoft.com/office/drawing/2014/main" id="{B9EE358B-612D-411D-9A94-B6C8A89EDF43}"/>
              </a:ext>
            </a:extLst>
          </p:cNvPr>
          <p:cNvPicPr>
            <a:picLocks noChangeAspect="1"/>
          </p:cNvPicPr>
          <p:nvPr/>
        </p:nvPicPr>
        <p:blipFill>
          <a:blip r:embed="rId4"/>
          <a:stretch>
            <a:fillRect/>
          </a:stretch>
        </p:blipFill>
        <p:spPr>
          <a:xfrm>
            <a:off x="6267793" y="3995420"/>
            <a:ext cx="5522976" cy="1993392"/>
          </a:xfrm>
          <a:prstGeom prst="rect">
            <a:avLst/>
          </a:prstGeom>
        </p:spPr>
      </p:pic>
    </p:spTree>
    <p:extLst>
      <p:ext uri="{BB962C8B-B14F-4D97-AF65-F5344CB8AC3E}">
        <p14:creationId xmlns:p14="http://schemas.microsoft.com/office/powerpoint/2010/main" val="3909400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C13F6-E565-D295-69E2-BBFD182F49B9}"/>
              </a:ext>
            </a:extLst>
          </p:cNvPr>
          <p:cNvSpPr>
            <a:spLocks noGrp="1"/>
          </p:cNvSpPr>
          <p:nvPr>
            <p:ph type="title"/>
          </p:nvPr>
        </p:nvSpPr>
        <p:spPr/>
        <p:txBody>
          <a:bodyPr>
            <a:normAutofit/>
          </a:bodyPr>
          <a:lstStyle/>
          <a:p>
            <a:r>
              <a:rPr lang="en-US" sz="3200"/>
              <a:t>International Best Practices</a:t>
            </a:r>
          </a:p>
        </p:txBody>
      </p:sp>
      <p:sp>
        <p:nvSpPr>
          <p:cNvPr id="2" name="Text Placeholder 1">
            <a:extLst>
              <a:ext uri="{FF2B5EF4-FFF2-40B4-BE49-F238E27FC236}">
                <a16:creationId xmlns:a16="http://schemas.microsoft.com/office/drawing/2014/main" id="{D2CDA59A-717C-8ED0-C8D4-474F8A694819}"/>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1400"/>
              <a:t>Targeting, Prioritisation and Piloting</a:t>
            </a:r>
          </a:p>
          <a:p>
            <a:pPr marL="285750" indent="-285750">
              <a:buFont typeface="Arial" panose="020B0604020202020204" pitchFamily="34" charset="0"/>
              <a:buChar char="•"/>
            </a:pPr>
            <a:r>
              <a:rPr lang="en-US" sz="1400"/>
              <a:t>Removing Key Consumer Barriers</a:t>
            </a:r>
          </a:p>
          <a:p>
            <a:pPr marL="285750" indent="-285750">
              <a:buFont typeface="Arial" panose="020B0604020202020204" pitchFamily="34" charset="0"/>
              <a:buChar char="•"/>
            </a:pPr>
            <a:r>
              <a:rPr lang="en-US" sz="1400"/>
              <a:t>Tariff Design and Cost Allocation</a:t>
            </a:r>
          </a:p>
        </p:txBody>
      </p:sp>
    </p:spTree>
    <p:extLst>
      <p:ext uri="{BB962C8B-B14F-4D97-AF65-F5344CB8AC3E}">
        <p14:creationId xmlns:p14="http://schemas.microsoft.com/office/powerpoint/2010/main" val="411615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E76037-F74B-BE7E-46B8-DC6A4BA71D92}"/>
              </a:ext>
            </a:extLst>
          </p:cNvPr>
          <p:cNvSpPr>
            <a:spLocks noGrp="1"/>
          </p:cNvSpPr>
          <p:nvPr>
            <p:ph type="sldNum" sz="quarter" idx="12"/>
          </p:nvPr>
        </p:nvSpPr>
        <p:spPr/>
        <p:txBody>
          <a:bodyPr/>
          <a:lstStyle/>
          <a:p>
            <a:fld id="{6EF13ECC-16FB-47EC-AC73-326487E501DA}" type="slidenum">
              <a:rPr lang="en-AU" smtClean="0"/>
              <a:t>18</a:t>
            </a:fld>
            <a:endParaRPr lang="en-AU"/>
          </a:p>
        </p:txBody>
      </p:sp>
      <p:sp>
        <p:nvSpPr>
          <p:cNvPr id="15" name="Title 14">
            <a:extLst>
              <a:ext uri="{FF2B5EF4-FFF2-40B4-BE49-F238E27FC236}">
                <a16:creationId xmlns:a16="http://schemas.microsoft.com/office/drawing/2014/main" id="{51FA1F4D-6955-5E8B-2C7D-6F310693A7FB}"/>
              </a:ext>
            </a:extLst>
          </p:cNvPr>
          <p:cNvSpPr>
            <a:spLocks noGrp="1"/>
          </p:cNvSpPr>
          <p:nvPr>
            <p:ph type="title"/>
          </p:nvPr>
        </p:nvSpPr>
        <p:spPr/>
        <p:txBody>
          <a:bodyPr/>
          <a:lstStyle/>
          <a:p>
            <a:r>
              <a:rPr lang="en-US"/>
              <a:t>International Best Practices – Targeting, Prioritization &amp; Piloting</a:t>
            </a:r>
          </a:p>
        </p:txBody>
      </p:sp>
      <p:sp>
        <p:nvSpPr>
          <p:cNvPr id="25" name="Content Placeholder 24">
            <a:extLst>
              <a:ext uri="{FF2B5EF4-FFF2-40B4-BE49-F238E27FC236}">
                <a16:creationId xmlns:a16="http://schemas.microsoft.com/office/drawing/2014/main" id="{E79BA083-2370-870B-F923-A3AB96E068A7}"/>
              </a:ext>
            </a:extLst>
          </p:cNvPr>
          <p:cNvSpPr>
            <a:spLocks noGrp="1"/>
          </p:cNvSpPr>
          <p:nvPr>
            <p:ph sz="half" idx="36"/>
          </p:nvPr>
        </p:nvSpPr>
        <p:spPr/>
        <p:txBody>
          <a:bodyPr>
            <a:normAutofit lnSpcReduction="10000"/>
          </a:bodyPr>
          <a:lstStyle/>
          <a:p>
            <a:r>
              <a:rPr lang="en-GB"/>
              <a:t>Top left shows a zoomed in view of distribution main gas pipeline topologies</a:t>
            </a:r>
          </a:p>
          <a:p>
            <a:pPr lvl="1"/>
            <a:r>
              <a:rPr lang="en-GB"/>
              <a:t>‘Spurs’ in the left example, provide lower risk, lower cost decommissioning opportunities vs. ‘networked’ areas</a:t>
            </a:r>
          </a:p>
          <a:p>
            <a:r>
              <a:rPr lang="en-GB"/>
              <a:t>In addition to targeting an appropriate technical granularity and type of network grid element, key economic criteria are used</a:t>
            </a:r>
          </a:p>
          <a:p>
            <a:pPr lvl="1"/>
            <a:r>
              <a:rPr lang="en-GB"/>
              <a:t>Gas consumption</a:t>
            </a:r>
          </a:p>
          <a:p>
            <a:pPr lvl="1"/>
            <a:r>
              <a:rPr lang="en-GB"/>
              <a:t>Planned (avoidable) capex</a:t>
            </a:r>
          </a:p>
          <a:p>
            <a:r>
              <a:rPr lang="en-GB"/>
              <a:t>This prioritisation system is then tested via a series of pilots, such as those listed in the table below</a:t>
            </a:r>
          </a:p>
          <a:p>
            <a:pPr marL="685800" lvl="2">
              <a:spcBef>
                <a:spcPts val="600"/>
              </a:spcBef>
              <a:buFont typeface="Arial" panose="020B0604020202020204" pitchFamily="34" charset="0"/>
              <a:buChar char="•"/>
            </a:pPr>
            <a:endParaRPr lang="en-GB" sz="1300"/>
          </a:p>
        </p:txBody>
      </p:sp>
      <p:sp>
        <p:nvSpPr>
          <p:cNvPr id="16" name="Text Placeholder 15">
            <a:extLst>
              <a:ext uri="{FF2B5EF4-FFF2-40B4-BE49-F238E27FC236}">
                <a16:creationId xmlns:a16="http://schemas.microsoft.com/office/drawing/2014/main" id="{D0456C07-CF2D-A01D-ADC1-139C8C558A10}"/>
              </a:ext>
            </a:extLst>
          </p:cNvPr>
          <p:cNvSpPr>
            <a:spLocks noGrp="1"/>
          </p:cNvSpPr>
          <p:nvPr>
            <p:ph type="body" idx="1"/>
          </p:nvPr>
        </p:nvSpPr>
        <p:spPr/>
        <p:txBody>
          <a:bodyPr/>
          <a:lstStyle/>
          <a:p>
            <a:r>
              <a:rPr lang="en-US"/>
              <a:t>Targeting Least Cost Elements (Spurs)</a:t>
            </a:r>
          </a:p>
        </p:txBody>
      </p:sp>
      <p:sp>
        <p:nvSpPr>
          <p:cNvPr id="18" name="Text Placeholder 17">
            <a:extLst>
              <a:ext uri="{FF2B5EF4-FFF2-40B4-BE49-F238E27FC236}">
                <a16:creationId xmlns:a16="http://schemas.microsoft.com/office/drawing/2014/main" id="{C4F8CAA2-F47D-E587-AFB3-CD88E0F57027}"/>
              </a:ext>
            </a:extLst>
          </p:cNvPr>
          <p:cNvSpPr>
            <a:spLocks noGrp="1"/>
          </p:cNvSpPr>
          <p:nvPr>
            <p:ph type="body" idx="22"/>
          </p:nvPr>
        </p:nvSpPr>
        <p:spPr/>
        <p:txBody>
          <a:bodyPr/>
          <a:lstStyle/>
          <a:p>
            <a:r>
              <a:rPr lang="en-US"/>
              <a:t>Targeting Criteria</a:t>
            </a:r>
          </a:p>
        </p:txBody>
      </p:sp>
      <p:sp>
        <p:nvSpPr>
          <p:cNvPr id="22" name="Text Placeholder 21">
            <a:extLst>
              <a:ext uri="{FF2B5EF4-FFF2-40B4-BE49-F238E27FC236}">
                <a16:creationId xmlns:a16="http://schemas.microsoft.com/office/drawing/2014/main" id="{E2C16260-81EF-02EC-3E0E-AC9BB8EAEC20}"/>
              </a:ext>
            </a:extLst>
          </p:cNvPr>
          <p:cNvSpPr>
            <a:spLocks noGrp="1"/>
          </p:cNvSpPr>
          <p:nvPr>
            <p:ph type="body" sz="quarter" idx="31"/>
          </p:nvPr>
        </p:nvSpPr>
        <p:spPr/>
        <p:txBody>
          <a:bodyPr/>
          <a:lstStyle/>
          <a:p>
            <a:r>
              <a:rPr lang="en-US"/>
              <a:t>Source: Gridworks (2022)</a:t>
            </a:r>
          </a:p>
        </p:txBody>
      </p:sp>
      <p:sp>
        <p:nvSpPr>
          <p:cNvPr id="20" name="Text Placeholder 19">
            <a:extLst>
              <a:ext uri="{FF2B5EF4-FFF2-40B4-BE49-F238E27FC236}">
                <a16:creationId xmlns:a16="http://schemas.microsoft.com/office/drawing/2014/main" id="{2093EDED-8C0A-BDCE-DDB4-490963CB4DEF}"/>
              </a:ext>
            </a:extLst>
          </p:cNvPr>
          <p:cNvSpPr>
            <a:spLocks noGrp="1"/>
          </p:cNvSpPr>
          <p:nvPr>
            <p:ph type="body" sz="quarter" idx="29"/>
          </p:nvPr>
        </p:nvSpPr>
        <p:spPr/>
        <p:txBody>
          <a:bodyPr/>
          <a:lstStyle/>
          <a:p>
            <a:r>
              <a:rPr lang="en-US"/>
              <a:t>Source: Gridworks (2022)</a:t>
            </a:r>
          </a:p>
        </p:txBody>
      </p:sp>
      <p:sp>
        <p:nvSpPr>
          <p:cNvPr id="24" name="Text Placeholder 23">
            <a:extLst>
              <a:ext uri="{FF2B5EF4-FFF2-40B4-BE49-F238E27FC236}">
                <a16:creationId xmlns:a16="http://schemas.microsoft.com/office/drawing/2014/main" id="{55F6CD4D-03EA-666D-5F77-8FBD1F4D0D40}"/>
              </a:ext>
            </a:extLst>
          </p:cNvPr>
          <p:cNvSpPr>
            <a:spLocks noGrp="1"/>
          </p:cNvSpPr>
          <p:nvPr>
            <p:ph type="body" idx="34"/>
          </p:nvPr>
        </p:nvSpPr>
        <p:spPr/>
        <p:txBody>
          <a:bodyPr/>
          <a:lstStyle/>
          <a:p>
            <a:r>
              <a:rPr lang="en-US"/>
              <a:t>Piloting</a:t>
            </a:r>
          </a:p>
        </p:txBody>
      </p:sp>
      <p:sp>
        <p:nvSpPr>
          <p:cNvPr id="19" name="Text Placeholder 18">
            <a:extLst>
              <a:ext uri="{FF2B5EF4-FFF2-40B4-BE49-F238E27FC236}">
                <a16:creationId xmlns:a16="http://schemas.microsoft.com/office/drawing/2014/main" id="{AA12876F-1927-0E34-0EBB-9E138B060CFC}"/>
              </a:ext>
            </a:extLst>
          </p:cNvPr>
          <p:cNvSpPr>
            <a:spLocks noGrp="1"/>
          </p:cNvSpPr>
          <p:nvPr>
            <p:ph type="body" sz="quarter" idx="28"/>
          </p:nvPr>
        </p:nvSpPr>
        <p:spPr/>
        <p:txBody>
          <a:bodyPr/>
          <a:lstStyle/>
          <a:p>
            <a:r>
              <a:rPr lang="en-US"/>
              <a:t>Source: Gridworks (2023)</a:t>
            </a:r>
          </a:p>
        </p:txBody>
      </p:sp>
      <p:sp>
        <p:nvSpPr>
          <p:cNvPr id="2" name="Footer Placeholder 1">
            <a:extLst>
              <a:ext uri="{FF2B5EF4-FFF2-40B4-BE49-F238E27FC236}">
                <a16:creationId xmlns:a16="http://schemas.microsoft.com/office/drawing/2014/main" id="{4A2F2017-6AA6-44BD-44E3-AB0D7F9631B9}"/>
              </a:ext>
            </a:extLst>
          </p:cNvPr>
          <p:cNvSpPr>
            <a:spLocks noGrp="1"/>
          </p:cNvSpPr>
          <p:nvPr>
            <p:ph type="ftr" sz="quarter" idx="11"/>
          </p:nvPr>
        </p:nvSpPr>
        <p:spPr/>
        <p:txBody>
          <a:bodyPr/>
          <a:lstStyle/>
          <a:p>
            <a:r>
              <a:rPr lang="en-AU"/>
              <a:t>©2024 </a:t>
            </a:r>
            <a:r>
              <a:rPr lang="en-US"/>
              <a:t>Energeia Pty Ltd. All Rights Reserved.</a:t>
            </a:r>
            <a:endParaRPr lang="en-AU"/>
          </a:p>
        </p:txBody>
      </p:sp>
      <p:pic>
        <p:nvPicPr>
          <p:cNvPr id="4" name="Content Placeholder 3" descr="A table with numbers and text&#10;&#10;Description automatically generated">
            <a:extLst>
              <a:ext uri="{FF2B5EF4-FFF2-40B4-BE49-F238E27FC236}">
                <a16:creationId xmlns:a16="http://schemas.microsoft.com/office/drawing/2014/main" id="{656ACB39-EEBE-C158-EAD3-15573C001F19}"/>
              </a:ext>
            </a:extLst>
          </p:cNvPr>
          <p:cNvPicPr>
            <a:picLocks noGrp="1" noChangeAspect="1"/>
          </p:cNvPicPr>
          <p:nvPr>
            <p:ph sz="half" idx="30"/>
          </p:nvPr>
        </p:nvPicPr>
        <p:blipFill>
          <a:blip r:embed="rId2"/>
          <a:stretch>
            <a:fillRect/>
          </a:stretch>
        </p:blipFill>
        <p:spPr>
          <a:xfrm>
            <a:off x="6432462" y="3982456"/>
            <a:ext cx="5230594" cy="1994400"/>
          </a:xfrm>
          <a:prstGeom prst="rect">
            <a:avLst/>
          </a:prstGeom>
        </p:spPr>
      </p:pic>
      <p:pic>
        <p:nvPicPr>
          <p:cNvPr id="7" name="Content Placeholder 6" descr="A map of a city&#10;&#10;Description automatically generated">
            <a:extLst>
              <a:ext uri="{FF2B5EF4-FFF2-40B4-BE49-F238E27FC236}">
                <a16:creationId xmlns:a16="http://schemas.microsoft.com/office/drawing/2014/main" id="{A809B15B-641C-91C1-A371-4F7C78B4BF52}"/>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1433351" y="1431280"/>
            <a:ext cx="3738266" cy="1975612"/>
          </a:xfrm>
          <a:prstGeom prst="rect">
            <a:avLst/>
          </a:prstGeom>
        </p:spPr>
      </p:pic>
      <p:pic>
        <p:nvPicPr>
          <p:cNvPr id="28" name="Content Placeholder 27">
            <a:extLst>
              <a:ext uri="{FF2B5EF4-FFF2-40B4-BE49-F238E27FC236}">
                <a16:creationId xmlns:a16="http://schemas.microsoft.com/office/drawing/2014/main" id="{31D35ADE-4346-EE61-A5D1-4B80E0EC58B5}"/>
              </a:ext>
            </a:extLst>
          </p:cNvPr>
          <p:cNvPicPr>
            <a:picLocks noGrp="1" noChangeAspect="1"/>
          </p:cNvPicPr>
          <p:nvPr>
            <p:ph sz="half" idx="32"/>
          </p:nvPr>
        </p:nvPicPr>
        <p:blipFill>
          <a:blip r:embed="rId4" cstate="print">
            <a:extLst>
              <a:ext uri="{28A0092B-C50C-407E-A947-70E740481C1C}">
                <a14:useLocalDpi xmlns:a14="http://schemas.microsoft.com/office/drawing/2010/main"/>
              </a:ext>
            </a:extLst>
          </a:blip>
          <a:stretch>
            <a:fillRect/>
          </a:stretch>
        </p:blipFill>
        <p:spPr>
          <a:xfrm>
            <a:off x="1329620" y="3986213"/>
            <a:ext cx="3518926" cy="1931811"/>
          </a:xfrm>
        </p:spPr>
      </p:pic>
      <p:sp>
        <p:nvSpPr>
          <p:cNvPr id="5" name="Rectangle 4">
            <a:extLst>
              <a:ext uri="{FF2B5EF4-FFF2-40B4-BE49-F238E27FC236}">
                <a16:creationId xmlns:a16="http://schemas.microsoft.com/office/drawing/2014/main" id="{4A94CF64-11ED-B1D5-67B8-436E3A6F56AA}"/>
              </a:ext>
            </a:extLst>
          </p:cNvPr>
          <p:cNvSpPr/>
          <p:nvPr/>
        </p:nvSpPr>
        <p:spPr>
          <a:xfrm>
            <a:off x="1632381" y="3393448"/>
            <a:ext cx="3068320"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691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92509B-0253-752D-35E8-74E38A3DCBED}"/>
              </a:ext>
            </a:extLst>
          </p:cNvPr>
          <p:cNvSpPr>
            <a:spLocks noGrp="1"/>
          </p:cNvSpPr>
          <p:nvPr>
            <p:ph sz="half" idx="2"/>
          </p:nvPr>
        </p:nvSpPr>
        <p:spPr/>
        <p:txBody>
          <a:bodyPr/>
          <a:lstStyle/>
          <a:p>
            <a:endParaRPr lang="en-US"/>
          </a:p>
        </p:txBody>
      </p:sp>
      <p:sp>
        <p:nvSpPr>
          <p:cNvPr id="3" name="Content Placeholder 2">
            <a:extLst>
              <a:ext uri="{FF2B5EF4-FFF2-40B4-BE49-F238E27FC236}">
                <a16:creationId xmlns:a16="http://schemas.microsoft.com/office/drawing/2014/main" id="{76D9ADF1-43A2-42F8-4F2D-16A355D3A3C9}"/>
              </a:ext>
            </a:extLst>
          </p:cNvPr>
          <p:cNvSpPr>
            <a:spLocks noGrp="1"/>
          </p:cNvSpPr>
          <p:nvPr>
            <p:ph sz="quarter" idx="4"/>
          </p:nvPr>
        </p:nvSpPr>
        <p:spPr/>
        <p:txBody>
          <a:bodyPr vert="horz" lIns="91440" tIns="91440" rIns="91440" bIns="91440" rtlCol="0" anchor="t">
            <a:noAutofit/>
          </a:bodyPr>
          <a:lstStyle/>
          <a:p>
            <a:pPr marL="171450" indent="-171450" algn="l" rtl="0" fontAlgn="ctr">
              <a:spcAft>
                <a:spcPts val="300"/>
              </a:spcAft>
              <a:buFont typeface="Arial" panose="020B0604020202020204" pitchFamily="34" charset="0"/>
              <a:buChar char="•"/>
            </a:pPr>
            <a:r>
              <a:rPr lang="en-US" sz="1400" b="0" i="0" u="none" strike="noStrike">
                <a:solidFill>
                  <a:srgbClr val="161620"/>
                </a:solidFill>
                <a:effectLst/>
                <a:latin typeface="Roboto" panose="02000000000000000000" pitchFamily="2" charset="0"/>
              </a:rPr>
              <a:t>From our research and interviews, we found that customers are primarily concerned with high upfront costs</a:t>
            </a:r>
          </a:p>
          <a:p>
            <a:pPr marL="171450" indent="-171450" algn="l" rtl="0" fontAlgn="ctr">
              <a:spcAft>
                <a:spcPts val="300"/>
              </a:spcAft>
              <a:buFont typeface="Arial" panose="020B0604020202020204" pitchFamily="34" charset="0"/>
              <a:buChar char="•"/>
            </a:pPr>
            <a:r>
              <a:rPr lang="en-US" sz="1400" b="0" i="0" u="none" strike="noStrike">
                <a:solidFill>
                  <a:srgbClr val="161620"/>
                </a:solidFill>
                <a:effectLst/>
                <a:latin typeface="Roboto" panose="02000000000000000000" pitchFamily="2" charset="0"/>
              </a:rPr>
              <a:t>Our interviews also identified:</a:t>
            </a:r>
          </a:p>
          <a:p>
            <a:pPr marL="628650" lvl="1" indent="-171450" fontAlgn="ctr">
              <a:buFont typeface="Arial" panose="020B0604020202020204" pitchFamily="34" charset="0"/>
              <a:buChar char="•"/>
            </a:pPr>
            <a:r>
              <a:rPr lang="en-US" b="0" i="0" u="none" strike="noStrike">
                <a:solidFill>
                  <a:srgbClr val="161620"/>
                </a:solidFill>
                <a:effectLst/>
                <a:latin typeface="Roboto" panose="02000000000000000000" pitchFamily="2" charset="0"/>
              </a:rPr>
              <a:t>Customers are concerned with quality over health benefits</a:t>
            </a:r>
          </a:p>
          <a:p>
            <a:pPr marL="628650" lvl="1" indent="-171450" fontAlgn="ctr">
              <a:buFont typeface="Arial" panose="020B0604020202020204" pitchFamily="34" charset="0"/>
              <a:buChar char="•"/>
            </a:pPr>
            <a:r>
              <a:rPr lang="en-US">
                <a:solidFill>
                  <a:srgbClr val="161620"/>
                </a:solidFill>
                <a:latin typeface="Roboto" panose="02000000000000000000" pitchFamily="2" charset="0"/>
              </a:rPr>
              <a:t>1</a:t>
            </a:r>
            <a:r>
              <a:rPr lang="en-US" b="0" i="0" u="none" strike="noStrike">
                <a:solidFill>
                  <a:srgbClr val="161620"/>
                </a:solidFill>
                <a:effectLst/>
                <a:latin typeface="Roboto" panose="02000000000000000000" pitchFamily="2" charset="0"/>
              </a:rPr>
              <a:t>00 amp panel upgrades are sometimes necessary</a:t>
            </a:r>
            <a:endParaRPr lang="en-US" b="0" i="0" u="none" strike="sngStrike">
              <a:solidFill>
                <a:srgbClr val="161620"/>
              </a:solidFill>
              <a:effectLst/>
              <a:latin typeface="Roboto" panose="02000000000000000000" pitchFamily="2" charset="0"/>
            </a:endParaRPr>
          </a:p>
          <a:p>
            <a:pPr marL="628650" lvl="1" indent="-171450" fontAlgn="ctr">
              <a:buFont typeface="Arial" panose="020B0604020202020204" pitchFamily="34" charset="0"/>
              <a:buChar char="•"/>
            </a:pPr>
            <a:r>
              <a:rPr lang="en-US" b="0" i="0" u="none" strike="noStrike">
                <a:solidFill>
                  <a:srgbClr val="161620"/>
                </a:solidFill>
                <a:effectLst/>
                <a:latin typeface="Roboto" panose="02000000000000000000" pitchFamily="2" charset="0"/>
              </a:rPr>
              <a:t>Installation cost and time are difficult barriers for low income consumers</a:t>
            </a:r>
          </a:p>
          <a:p>
            <a:pPr marL="628650" lvl="1" indent="-171450" fontAlgn="ctr">
              <a:buFont typeface="Arial" panose="020B0604020202020204" pitchFamily="34" charset="0"/>
              <a:buChar char="•"/>
            </a:pPr>
            <a:r>
              <a:rPr lang="en-US" b="0" i="0" u="none" strike="noStrike">
                <a:solidFill>
                  <a:srgbClr val="161620"/>
                </a:solidFill>
                <a:effectLst/>
                <a:latin typeface="Roboto" panose="02000000000000000000" pitchFamily="2" charset="0"/>
              </a:rPr>
              <a:t>Financing can be an issue for low income consumers</a:t>
            </a:r>
          </a:p>
          <a:p>
            <a:pPr marL="171450" indent="-171450" fontAlgn="ctr"/>
            <a:r>
              <a:rPr lang="en-US">
                <a:solidFill>
                  <a:srgbClr val="161620"/>
                </a:solidFill>
                <a:latin typeface="Roboto" panose="02000000000000000000" pitchFamily="2" charset="0"/>
              </a:rPr>
              <a:t>Based on the above, Energeia has identified key strategies for addressing key barriers</a:t>
            </a:r>
          </a:p>
          <a:p>
            <a:pPr marL="628650" lvl="1" indent="-171450" fontAlgn="ctr"/>
            <a:r>
              <a:rPr lang="en-US" b="0" u="none" strike="noStrike">
                <a:solidFill>
                  <a:srgbClr val="161620"/>
                </a:solidFill>
                <a:effectLst/>
                <a:latin typeface="Roboto" panose="02000000000000000000" pitchFamily="2" charset="0"/>
              </a:rPr>
              <a:t>Focus on upfront costs most important</a:t>
            </a:r>
          </a:p>
          <a:p>
            <a:pPr marL="628650" lvl="1" indent="-171450" fontAlgn="ctr"/>
            <a:r>
              <a:rPr lang="en-US">
                <a:solidFill>
                  <a:srgbClr val="161620"/>
                </a:solidFill>
                <a:latin typeface="Roboto" panose="02000000000000000000" pitchFamily="2" charset="0"/>
              </a:rPr>
              <a:t>Streamlining, turnkey service, and spares address inconvenience barrier</a:t>
            </a:r>
          </a:p>
          <a:p>
            <a:pPr marL="628650" lvl="1" indent="-171450" fontAlgn="ctr"/>
            <a:r>
              <a:rPr lang="en-US">
                <a:solidFill>
                  <a:srgbClr val="161620"/>
                </a:solidFill>
                <a:latin typeface="Roboto"/>
                <a:ea typeface="Roboto"/>
                <a:cs typeface="Roboto"/>
              </a:rPr>
              <a:t>Education also key as addresses multitude of barriers</a:t>
            </a:r>
            <a:endParaRPr lang="en-US">
              <a:solidFill>
                <a:srgbClr val="161620"/>
              </a:solidFill>
              <a:latin typeface="Roboto" panose="02000000000000000000" pitchFamily="2" charset="0"/>
              <a:ea typeface="Roboto"/>
              <a:cs typeface="Roboto"/>
            </a:endParaRPr>
          </a:p>
          <a:p>
            <a:pPr marL="171450" indent="-171450" algn="l" rtl="0" fontAlgn="ctr">
              <a:spcAft>
                <a:spcPts val="300"/>
              </a:spcAft>
              <a:buFont typeface="Arial" panose="020B0604020202020204" pitchFamily="34" charset="0"/>
              <a:buChar char="•"/>
            </a:pPr>
            <a:endParaRPr lang="en-US" sz="1400" b="0" i="0" u="none" strike="noStrike">
              <a:solidFill>
                <a:srgbClr val="161620"/>
              </a:solidFill>
              <a:effectLst/>
              <a:latin typeface="Roboto" panose="02000000000000000000" pitchFamily="2" charset="0"/>
            </a:endParaRPr>
          </a:p>
          <a:p>
            <a:endParaRPr lang="en-US"/>
          </a:p>
        </p:txBody>
      </p:sp>
      <p:sp>
        <p:nvSpPr>
          <p:cNvPr id="4" name="Footer Placeholder 3">
            <a:extLst>
              <a:ext uri="{FF2B5EF4-FFF2-40B4-BE49-F238E27FC236}">
                <a16:creationId xmlns:a16="http://schemas.microsoft.com/office/drawing/2014/main" id="{E927B059-0642-E3FC-360C-3BB5B5506EEE}"/>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5" name="Slide Number Placeholder 4">
            <a:extLst>
              <a:ext uri="{FF2B5EF4-FFF2-40B4-BE49-F238E27FC236}">
                <a16:creationId xmlns:a16="http://schemas.microsoft.com/office/drawing/2014/main" id="{B528C3EA-92F5-03E9-6A50-A31752CBDA8F}"/>
              </a:ext>
            </a:extLst>
          </p:cNvPr>
          <p:cNvSpPr>
            <a:spLocks noGrp="1"/>
          </p:cNvSpPr>
          <p:nvPr>
            <p:ph type="sldNum" sz="quarter" idx="12"/>
          </p:nvPr>
        </p:nvSpPr>
        <p:spPr/>
        <p:txBody>
          <a:bodyPr/>
          <a:lstStyle/>
          <a:p>
            <a:fld id="{6EF13ECC-16FB-47EC-AC73-326487E501DA}" type="slidenum">
              <a:rPr lang="en-AU" smtClean="0"/>
              <a:t>19</a:t>
            </a:fld>
            <a:endParaRPr lang="en-AU"/>
          </a:p>
        </p:txBody>
      </p:sp>
      <p:sp>
        <p:nvSpPr>
          <p:cNvPr id="6" name="Title 5">
            <a:extLst>
              <a:ext uri="{FF2B5EF4-FFF2-40B4-BE49-F238E27FC236}">
                <a16:creationId xmlns:a16="http://schemas.microsoft.com/office/drawing/2014/main" id="{C8C64EAE-BE39-526C-E1B2-CCF9AB7C3BFB}"/>
              </a:ext>
            </a:extLst>
          </p:cNvPr>
          <p:cNvSpPr>
            <a:spLocks noGrp="1"/>
          </p:cNvSpPr>
          <p:nvPr>
            <p:ph type="title"/>
          </p:nvPr>
        </p:nvSpPr>
        <p:spPr/>
        <p:txBody>
          <a:bodyPr/>
          <a:lstStyle/>
          <a:p>
            <a:r>
              <a:rPr lang="en-US"/>
              <a:t>International Best Practices – Removing Key Consumer Barriers</a:t>
            </a:r>
          </a:p>
        </p:txBody>
      </p:sp>
      <p:sp>
        <p:nvSpPr>
          <p:cNvPr id="7" name="Text Placeholder 6">
            <a:extLst>
              <a:ext uri="{FF2B5EF4-FFF2-40B4-BE49-F238E27FC236}">
                <a16:creationId xmlns:a16="http://schemas.microsoft.com/office/drawing/2014/main" id="{29772FF3-B36F-3AD5-9481-D2479B672ECA}"/>
              </a:ext>
            </a:extLst>
          </p:cNvPr>
          <p:cNvSpPr>
            <a:spLocks noGrp="1"/>
          </p:cNvSpPr>
          <p:nvPr>
            <p:ph type="body" idx="1"/>
          </p:nvPr>
        </p:nvSpPr>
        <p:spPr/>
        <p:txBody>
          <a:bodyPr/>
          <a:lstStyle/>
          <a:p>
            <a:r>
              <a:rPr lang="en-US"/>
              <a:t>Consumer Barriers Identified in Desktop Research and Interviews</a:t>
            </a:r>
          </a:p>
        </p:txBody>
      </p:sp>
      <p:sp>
        <p:nvSpPr>
          <p:cNvPr id="8" name="Text Placeholder 7">
            <a:extLst>
              <a:ext uri="{FF2B5EF4-FFF2-40B4-BE49-F238E27FC236}">
                <a16:creationId xmlns:a16="http://schemas.microsoft.com/office/drawing/2014/main" id="{2A8EF257-BF5A-6D10-D9E2-FD5F9BE761AD}"/>
              </a:ext>
            </a:extLst>
          </p:cNvPr>
          <p:cNvSpPr>
            <a:spLocks noGrp="1"/>
          </p:cNvSpPr>
          <p:nvPr>
            <p:ph type="body" sz="quarter" idx="31"/>
          </p:nvPr>
        </p:nvSpPr>
        <p:spPr/>
        <p:txBody>
          <a:bodyPr/>
          <a:lstStyle/>
          <a:p>
            <a:r>
              <a:rPr lang="en-US"/>
              <a:t>Source: Energeia Research</a:t>
            </a:r>
            <a:r>
              <a:rPr lang="en-US">
                <a:highlight>
                  <a:srgbClr val="FFFF00"/>
                </a:highlight>
              </a:rPr>
              <a:t> </a:t>
            </a:r>
          </a:p>
        </p:txBody>
      </p:sp>
      <p:sp>
        <p:nvSpPr>
          <p:cNvPr id="9" name="Rectangle 8">
            <a:extLst>
              <a:ext uri="{FF2B5EF4-FFF2-40B4-BE49-F238E27FC236}">
                <a16:creationId xmlns:a16="http://schemas.microsoft.com/office/drawing/2014/main" id="{1BDA928D-CC16-02D2-A2BC-B7C9CE142AED}"/>
              </a:ext>
            </a:extLst>
          </p:cNvPr>
          <p:cNvSpPr/>
          <p:nvPr/>
        </p:nvSpPr>
        <p:spPr>
          <a:xfrm>
            <a:off x="5769727" y="1743738"/>
            <a:ext cx="2295943" cy="153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t>Financial Incentive</a:t>
            </a:r>
          </a:p>
        </p:txBody>
      </p:sp>
      <p:sp>
        <p:nvSpPr>
          <p:cNvPr id="10" name="Rectangle 9">
            <a:extLst>
              <a:ext uri="{FF2B5EF4-FFF2-40B4-BE49-F238E27FC236}">
                <a16:creationId xmlns:a16="http://schemas.microsoft.com/office/drawing/2014/main" id="{6240190F-3D51-A4A4-D166-92A277DF60B5}"/>
              </a:ext>
            </a:extLst>
          </p:cNvPr>
          <p:cNvSpPr/>
          <p:nvPr/>
        </p:nvSpPr>
        <p:spPr>
          <a:xfrm>
            <a:off x="5764695" y="2008313"/>
            <a:ext cx="2295943" cy="153665"/>
          </a:xfrm>
          <a:prstGeom prst="rect">
            <a:avLst/>
          </a:prstGeom>
          <a:solidFill>
            <a:schemeClr val="tx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100" b="1">
                <a:solidFill>
                  <a:schemeClr val="tx1"/>
                </a:solidFill>
              </a:rPr>
              <a:t>Education</a:t>
            </a:r>
            <a:endParaRPr lang="en-US" sz="1100" b="1">
              <a:solidFill>
                <a:schemeClr val="tx1"/>
              </a:solidFill>
              <a:highlight>
                <a:srgbClr val="00FF00"/>
              </a:highlight>
            </a:endParaRPr>
          </a:p>
        </p:txBody>
      </p:sp>
      <p:sp>
        <p:nvSpPr>
          <p:cNvPr id="11" name="Rectangle 10">
            <a:extLst>
              <a:ext uri="{FF2B5EF4-FFF2-40B4-BE49-F238E27FC236}">
                <a16:creationId xmlns:a16="http://schemas.microsoft.com/office/drawing/2014/main" id="{2D0D29A4-717C-BC42-6337-B209372929F3}"/>
              </a:ext>
            </a:extLst>
          </p:cNvPr>
          <p:cNvSpPr/>
          <p:nvPr/>
        </p:nvSpPr>
        <p:spPr>
          <a:xfrm>
            <a:off x="5764695" y="2272888"/>
            <a:ext cx="2295943" cy="153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100" b="1">
                <a:solidFill>
                  <a:schemeClr val="tx1"/>
                </a:solidFill>
              </a:rPr>
              <a:t>Education</a:t>
            </a:r>
          </a:p>
        </p:txBody>
      </p:sp>
      <p:sp>
        <p:nvSpPr>
          <p:cNvPr id="12" name="Rectangle 11">
            <a:extLst>
              <a:ext uri="{FF2B5EF4-FFF2-40B4-BE49-F238E27FC236}">
                <a16:creationId xmlns:a16="http://schemas.microsoft.com/office/drawing/2014/main" id="{A867C45D-9BB2-89FD-C1EB-A2C493DB670F}"/>
              </a:ext>
            </a:extLst>
          </p:cNvPr>
          <p:cNvSpPr/>
          <p:nvPr/>
        </p:nvSpPr>
        <p:spPr>
          <a:xfrm>
            <a:off x="5764695" y="2537463"/>
            <a:ext cx="2295943" cy="153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100" b="1">
                <a:solidFill>
                  <a:schemeClr val="tx1"/>
                </a:solidFill>
              </a:rPr>
              <a:t>Education</a:t>
            </a:r>
          </a:p>
        </p:txBody>
      </p:sp>
      <p:sp>
        <p:nvSpPr>
          <p:cNvPr id="13" name="Rectangle 12">
            <a:extLst>
              <a:ext uri="{FF2B5EF4-FFF2-40B4-BE49-F238E27FC236}">
                <a16:creationId xmlns:a16="http://schemas.microsoft.com/office/drawing/2014/main" id="{1C25C70E-C836-ACCA-E695-BCAF10A242BE}"/>
              </a:ext>
            </a:extLst>
          </p:cNvPr>
          <p:cNvSpPr/>
          <p:nvPr/>
        </p:nvSpPr>
        <p:spPr>
          <a:xfrm>
            <a:off x="5764695" y="2802038"/>
            <a:ext cx="2295943" cy="15366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b="1">
                <a:solidFill>
                  <a:schemeClr val="tx1"/>
                </a:solidFill>
              </a:rPr>
              <a:t>Promotion</a:t>
            </a:r>
          </a:p>
        </p:txBody>
      </p:sp>
      <p:sp>
        <p:nvSpPr>
          <p:cNvPr id="14" name="Rectangle 13">
            <a:extLst>
              <a:ext uri="{FF2B5EF4-FFF2-40B4-BE49-F238E27FC236}">
                <a16:creationId xmlns:a16="http://schemas.microsoft.com/office/drawing/2014/main" id="{9CB0A82F-FEFF-D37C-DAFE-E360417F7B08}"/>
              </a:ext>
            </a:extLst>
          </p:cNvPr>
          <p:cNvSpPr/>
          <p:nvPr/>
        </p:nvSpPr>
        <p:spPr>
          <a:xfrm>
            <a:off x="5764695" y="3066613"/>
            <a:ext cx="2295943" cy="153665"/>
          </a:xfrm>
          <a:prstGeom prst="rect">
            <a:avLst/>
          </a:prstGeom>
          <a:solidFill>
            <a:schemeClr val="accent1">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100" b="1">
                <a:solidFill>
                  <a:schemeClr val="tx1"/>
                </a:solidFill>
              </a:rPr>
              <a:t>Concierge | Database</a:t>
            </a:r>
          </a:p>
        </p:txBody>
      </p:sp>
      <p:sp>
        <p:nvSpPr>
          <p:cNvPr id="15" name="Rectangle 14">
            <a:extLst>
              <a:ext uri="{FF2B5EF4-FFF2-40B4-BE49-F238E27FC236}">
                <a16:creationId xmlns:a16="http://schemas.microsoft.com/office/drawing/2014/main" id="{210DE7A0-5B3C-61F6-244A-5AC366A688E3}"/>
              </a:ext>
            </a:extLst>
          </p:cNvPr>
          <p:cNvSpPr/>
          <p:nvPr/>
        </p:nvSpPr>
        <p:spPr>
          <a:xfrm>
            <a:off x="5764695" y="3331188"/>
            <a:ext cx="2295943" cy="153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100" b="1"/>
              <a:t>Concierge | Streamlining | Spares</a:t>
            </a:r>
          </a:p>
        </p:txBody>
      </p:sp>
      <p:sp>
        <p:nvSpPr>
          <p:cNvPr id="16" name="Rectangle 15">
            <a:extLst>
              <a:ext uri="{FF2B5EF4-FFF2-40B4-BE49-F238E27FC236}">
                <a16:creationId xmlns:a16="http://schemas.microsoft.com/office/drawing/2014/main" id="{05B61EA9-72DC-EFA2-8157-8E37887B85EA}"/>
              </a:ext>
            </a:extLst>
          </p:cNvPr>
          <p:cNvSpPr/>
          <p:nvPr/>
        </p:nvSpPr>
        <p:spPr>
          <a:xfrm>
            <a:off x="5764695" y="3595763"/>
            <a:ext cx="2295943" cy="153665"/>
          </a:xfrm>
          <a:prstGeom prst="rect">
            <a:avLst/>
          </a:prstGeom>
          <a:solidFill>
            <a:schemeClr val="bg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100" b="1">
                <a:solidFill>
                  <a:schemeClr val="tx1"/>
                </a:solidFill>
              </a:rPr>
              <a:t>On-Bill Financing</a:t>
            </a:r>
            <a:endParaRPr lang="en-US" sz="1100" b="1">
              <a:solidFill>
                <a:schemeClr val="tx1"/>
              </a:solidFill>
              <a:highlight>
                <a:srgbClr val="00FF00"/>
              </a:highlight>
            </a:endParaRPr>
          </a:p>
        </p:txBody>
      </p:sp>
      <p:sp>
        <p:nvSpPr>
          <p:cNvPr id="17" name="Rectangle 16">
            <a:extLst>
              <a:ext uri="{FF2B5EF4-FFF2-40B4-BE49-F238E27FC236}">
                <a16:creationId xmlns:a16="http://schemas.microsoft.com/office/drawing/2014/main" id="{CCB58514-9C80-2D8C-4726-22A37C6033A3}"/>
              </a:ext>
            </a:extLst>
          </p:cNvPr>
          <p:cNvSpPr/>
          <p:nvPr/>
        </p:nvSpPr>
        <p:spPr>
          <a:xfrm>
            <a:off x="5764695" y="3860338"/>
            <a:ext cx="2295943" cy="153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100" b="1"/>
              <a:t>Concierge | Streamlining</a:t>
            </a:r>
            <a:endParaRPr lang="en-US" sz="1100" b="1">
              <a:highlight>
                <a:srgbClr val="00FF00"/>
              </a:highlight>
            </a:endParaRPr>
          </a:p>
        </p:txBody>
      </p:sp>
      <p:sp>
        <p:nvSpPr>
          <p:cNvPr id="18" name="Rectangle 17">
            <a:extLst>
              <a:ext uri="{FF2B5EF4-FFF2-40B4-BE49-F238E27FC236}">
                <a16:creationId xmlns:a16="http://schemas.microsoft.com/office/drawing/2014/main" id="{B4165B1F-78C4-CD36-B971-6503C76F0AF3}"/>
              </a:ext>
            </a:extLst>
          </p:cNvPr>
          <p:cNvSpPr/>
          <p:nvPr/>
        </p:nvSpPr>
        <p:spPr>
          <a:xfrm>
            <a:off x="5764695" y="4124913"/>
            <a:ext cx="2295943" cy="153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100" b="1">
                <a:solidFill>
                  <a:schemeClr val="tx1"/>
                </a:solidFill>
              </a:rPr>
              <a:t>Education</a:t>
            </a:r>
          </a:p>
        </p:txBody>
      </p:sp>
      <p:sp>
        <p:nvSpPr>
          <p:cNvPr id="19" name="Rectangle 18">
            <a:extLst>
              <a:ext uri="{FF2B5EF4-FFF2-40B4-BE49-F238E27FC236}">
                <a16:creationId xmlns:a16="http://schemas.microsoft.com/office/drawing/2014/main" id="{604DBCE8-634F-0DFF-9715-E69825D842A1}"/>
              </a:ext>
            </a:extLst>
          </p:cNvPr>
          <p:cNvSpPr/>
          <p:nvPr/>
        </p:nvSpPr>
        <p:spPr>
          <a:xfrm>
            <a:off x="5764695" y="4389488"/>
            <a:ext cx="2295943" cy="153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100" b="1"/>
              <a:t>Concierge | Streamlining | Spares</a:t>
            </a:r>
          </a:p>
        </p:txBody>
      </p:sp>
      <p:sp>
        <p:nvSpPr>
          <p:cNvPr id="20" name="Rectangle 19">
            <a:extLst>
              <a:ext uri="{FF2B5EF4-FFF2-40B4-BE49-F238E27FC236}">
                <a16:creationId xmlns:a16="http://schemas.microsoft.com/office/drawing/2014/main" id="{C4630610-678F-60DF-2102-D5EC056A593C}"/>
              </a:ext>
            </a:extLst>
          </p:cNvPr>
          <p:cNvSpPr/>
          <p:nvPr/>
        </p:nvSpPr>
        <p:spPr>
          <a:xfrm>
            <a:off x="5764695" y="4654063"/>
            <a:ext cx="2295943" cy="153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100" b="1">
                <a:solidFill>
                  <a:schemeClr val="tx1"/>
                </a:solidFill>
              </a:rPr>
              <a:t>Education</a:t>
            </a:r>
          </a:p>
        </p:txBody>
      </p:sp>
      <p:sp>
        <p:nvSpPr>
          <p:cNvPr id="21" name="Rectangle 20">
            <a:extLst>
              <a:ext uri="{FF2B5EF4-FFF2-40B4-BE49-F238E27FC236}">
                <a16:creationId xmlns:a16="http://schemas.microsoft.com/office/drawing/2014/main" id="{CE4D9DB7-EC2B-5FAD-0760-CAE4BE47F884}"/>
              </a:ext>
            </a:extLst>
          </p:cNvPr>
          <p:cNvSpPr/>
          <p:nvPr/>
        </p:nvSpPr>
        <p:spPr>
          <a:xfrm>
            <a:off x="5764695" y="4918638"/>
            <a:ext cx="2295943" cy="153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100" b="1">
                <a:solidFill>
                  <a:schemeClr val="tx1"/>
                </a:solidFill>
              </a:rPr>
              <a:t>Education</a:t>
            </a:r>
          </a:p>
        </p:txBody>
      </p:sp>
      <p:sp>
        <p:nvSpPr>
          <p:cNvPr id="22" name="Rectangle 21">
            <a:extLst>
              <a:ext uri="{FF2B5EF4-FFF2-40B4-BE49-F238E27FC236}">
                <a16:creationId xmlns:a16="http://schemas.microsoft.com/office/drawing/2014/main" id="{5EF75A92-7020-4206-8643-E48D3375A606}"/>
              </a:ext>
            </a:extLst>
          </p:cNvPr>
          <p:cNvSpPr/>
          <p:nvPr/>
        </p:nvSpPr>
        <p:spPr>
          <a:xfrm>
            <a:off x="5764695" y="5183210"/>
            <a:ext cx="2295943" cy="15366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100" b="1">
                <a:solidFill>
                  <a:schemeClr val="tx1"/>
                </a:solidFill>
              </a:rPr>
              <a:t>Workforce Development</a:t>
            </a:r>
          </a:p>
        </p:txBody>
      </p:sp>
      <p:graphicFrame>
        <p:nvGraphicFramePr>
          <p:cNvPr id="23" name="Content Placeholder 29">
            <a:extLst>
              <a:ext uri="{FF2B5EF4-FFF2-40B4-BE49-F238E27FC236}">
                <a16:creationId xmlns:a16="http://schemas.microsoft.com/office/drawing/2014/main" id="{2B0DE8E0-11A3-80B6-2574-C7C93AA4A7C9}"/>
              </a:ext>
              <a:ext uri="{147F2762-F138-4A5C-976F-8EAC2B608ADB}">
                <a16:predDERef xmlns:a16="http://schemas.microsoft.com/office/drawing/2014/main" pred="{C072A420-E15C-4754-BEDD-207678ACE8ED}"/>
              </a:ext>
            </a:extLst>
          </p:cNvPr>
          <p:cNvGraphicFramePr>
            <a:graphicFrameLocks/>
          </p:cNvGraphicFramePr>
          <p:nvPr>
            <p:extLst>
              <p:ext uri="{D42A27DB-BD31-4B8C-83A1-F6EECF244321}">
                <p14:modId xmlns:p14="http://schemas.microsoft.com/office/powerpoint/2010/main" val="854199004"/>
              </p:ext>
            </p:extLst>
          </p:nvPr>
        </p:nvGraphicFramePr>
        <p:xfrm>
          <a:off x="384176" y="1482725"/>
          <a:ext cx="5307634" cy="4434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968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FA106C-F367-88D5-0A86-A4348C994F7F}"/>
              </a:ext>
            </a:extLst>
          </p:cNvPr>
          <p:cNvSpPr>
            <a:spLocks noGrp="1"/>
          </p:cNvSpPr>
          <p:nvPr>
            <p:ph type="ftr" sz="quarter" idx="11"/>
          </p:nvPr>
        </p:nvSpPr>
        <p:spPr/>
        <p:txBody>
          <a:bodyPr/>
          <a:lstStyle/>
          <a:p>
            <a:r>
              <a:rPr lang="en-US"/>
              <a:t>©2024 Energeia Pty Ltd. All Rights Reserved.</a:t>
            </a:r>
            <a:endParaRPr lang="en-AU"/>
          </a:p>
        </p:txBody>
      </p:sp>
      <p:sp>
        <p:nvSpPr>
          <p:cNvPr id="5" name="Slide Number Placeholder 4">
            <a:extLst>
              <a:ext uri="{FF2B5EF4-FFF2-40B4-BE49-F238E27FC236}">
                <a16:creationId xmlns:a16="http://schemas.microsoft.com/office/drawing/2014/main" id="{97038C07-7B44-B134-4AD0-4CAD898F44FC}"/>
              </a:ext>
            </a:extLst>
          </p:cNvPr>
          <p:cNvSpPr>
            <a:spLocks noGrp="1"/>
          </p:cNvSpPr>
          <p:nvPr>
            <p:ph type="sldNum" sz="quarter" idx="12"/>
          </p:nvPr>
        </p:nvSpPr>
        <p:spPr/>
        <p:txBody>
          <a:bodyPr/>
          <a:lstStyle/>
          <a:p>
            <a:fld id="{6EF13ECC-16FB-47EC-AC73-326487E501DA}" type="slidenum">
              <a:rPr lang="en-AU" smtClean="0"/>
              <a:pPr/>
              <a:t>2</a:t>
            </a:fld>
            <a:endParaRPr lang="en-AU"/>
          </a:p>
        </p:txBody>
      </p:sp>
      <p:sp>
        <p:nvSpPr>
          <p:cNvPr id="3" name="Title 2">
            <a:extLst>
              <a:ext uri="{FF2B5EF4-FFF2-40B4-BE49-F238E27FC236}">
                <a16:creationId xmlns:a16="http://schemas.microsoft.com/office/drawing/2014/main" id="{B88F4ED1-0040-28AE-E2AC-8D92FEA7000D}"/>
              </a:ext>
            </a:extLst>
          </p:cNvPr>
          <p:cNvSpPr>
            <a:spLocks noGrp="1"/>
          </p:cNvSpPr>
          <p:nvPr>
            <p:ph type="title"/>
          </p:nvPr>
        </p:nvSpPr>
        <p:spPr/>
        <p:txBody>
          <a:bodyPr>
            <a:normAutofit/>
          </a:bodyPr>
          <a:lstStyle/>
          <a:p>
            <a:r>
              <a:rPr lang="en-US"/>
              <a:t>Agenda and Housekeeping </a:t>
            </a:r>
          </a:p>
        </p:txBody>
      </p:sp>
      <p:sp>
        <p:nvSpPr>
          <p:cNvPr id="2" name="Content Placeholder 1">
            <a:extLst>
              <a:ext uri="{FF2B5EF4-FFF2-40B4-BE49-F238E27FC236}">
                <a16:creationId xmlns:a16="http://schemas.microsoft.com/office/drawing/2014/main" id="{903EDC27-286E-BA1D-708C-74B3D847484E}"/>
              </a:ext>
            </a:extLst>
          </p:cNvPr>
          <p:cNvSpPr>
            <a:spLocks noGrp="1"/>
          </p:cNvSpPr>
          <p:nvPr>
            <p:ph sz="half" idx="1"/>
          </p:nvPr>
        </p:nvSpPr>
        <p:spPr>
          <a:xfrm>
            <a:off x="384048" y="1143000"/>
            <a:ext cx="5711952" cy="5093208"/>
          </a:xfrm>
        </p:spPr>
        <p:txBody>
          <a:bodyPr vert="horz" lIns="91440" tIns="45720" rIns="91440" bIns="45720" rtlCol="0" anchor="t">
            <a:normAutofit/>
          </a:bodyPr>
          <a:lstStyle/>
          <a:p>
            <a:pPr marL="0" indent="0">
              <a:buNone/>
            </a:pPr>
            <a:r>
              <a:rPr lang="en-US" b="1"/>
              <a:t>Agenda</a:t>
            </a:r>
          </a:p>
          <a:p>
            <a:r>
              <a:rPr lang="en-US"/>
              <a:t>Australia’s CO2 Targets</a:t>
            </a:r>
          </a:p>
          <a:p>
            <a:r>
              <a:rPr lang="en-US"/>
              <a:t>Key Gas Sector Decarbonisation Pathways </a:t>
            </a:r>
          </a:p>
          <a:p>
            <a:r>
              <a:rPr lang="en-US"/>
              <a:t>International Best Practices</a:t>
            </a:r>
          </a:p>
          <a:p>
            <a:r>
              <a:rPr lang="en-US"/>
              <a:t>Optimizing Gas Sector Decarbonisation</a:t>
            </a:r>
          </a:p>
          <a:p>
            <a:r>
              <a:rPr lang="en-US"/>
              <a:t>Takeaways and Recommendations</a:t>
            </a:r>
          </a:p>
          <a:p>
            <a:r>
              <a:rPr lang="en-US"/>
              <a:t>Next Power Session</a:t>
            </a:r>
          </a:p>
          <a:p>
            <a:endParaRPr lang="en-US"/>
          </a:p>
          <a:p>
            <a:endParaRPr lang="en-US"/>
          </a:p>
          <a:p>
            <a:pPr marL="0" indent="0">
              <a:buNone/>
            </a:pPr>
            <a:r>
              <a:rPr lang="en-US" b="1"/>
              <a:t>	Housekeeping</a:t>
            </a:r>
          </a:p>
          <a:p>
            <a:pPr marL="0" indent="0">
              <a:buNone/>
            </a:pPr>
            <a:r>
              <a:rPr lang="en-US"/>
              <a:t>	This webinar is being recorded and distributed to all 	registrants along with this presentation</a:t>
            </a:r>
          </a:p>
          <a:p>
            <a:pPr marL="0" indent="0">
              <a:buNone/>
            </a:pPr>
            <a:r>
              <a:rPr lang="en-US"/>
              <a:t>	</a:t>
            </a:r>
          </a:p>
          <a:p>
            <a:pPr marL="0" indent="0">
              <a:buNone/>
            </a:pPr>
            <a:r>
              <a:rPr lang="en-US"/>
              <a:t>	Add your questions to the chat. My colleague, Sara, is 	monitoring the queue for the Q&amp;A session </a:t>
            </a:r>
          </a:p>
        </p:txBody>
      </p:sp>
      <p:pic>
        <p:nvPicPr>
          <p:cNvPr id="14" name="Graphic 13" descr="Video camera with solid fill">
            <a:extLst>
              <a:ext uri="{FF2B5EF4-FFF2-40B4-BE49-F238E27FC236}">
                <a16:creationId xmlns:a16="http://schemas.microsoft.com/office/drawing/2014/main" id="{E89382EE-9948-CA7D-6E93-2CFD4587DA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373" y="3939422"/>
            <a:ext cx="693193" cy="693193"/>
          </a:xfrm>
          <a:prstGeom prst="rect">
            <a:avLst/>
          </a:prstGeom>
        </p:spPr>
      </p:pic>
      <p:pic>
        <p:nvPicPr>
          <p:cNvPr id="1032" name="Picture 8">
            <a:extLst>
              <a:ext uri="{FF2B5EF4-FFF2-40B4-BE49-F238E27FC236}">
                <a16:creationId xmlns:a16="http://schemas.microsoft.com/office/drawing/2014/main" id="{66682F41-5D78-FCAF-BAB8-DC5AFE2770A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4175" y="4806719"/>
            <a:ext cx="896928" cy="90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15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7F1165-5FEA-B797-2762-ACE8413168CF}"/>
              </a:ext>
            </a:extLst>
          </p:cNvPr>
          <p:cNvSpPr>
            <a:spLocks noGrp="1"/>
          </p:cNvSpPr>
          <p:nvPr>
            <p:ph type="ftr" sz="quarter" idx="11"/>
          </p:nvPr>
        </p:nvSpPr>
        <p:spPr/>
        <p:txBody>
          <a:bodyPr/>
          <a:lstStyle/>
          <a:p>
            <a:r>
              <a:rPr lang="en-US"/>
              <a:t>©2024 Energeia Pty Ltd. All Rights Reserved.</a:t>
            </a:r>
          </a:p>
        </p:txBody>
      </p:sp>
      <p:sp>
        <p:nvSpPr>
          <p:cNvPr id="4" name="Slide Number Placeholder 3">
            <a:extLst>
              <a:ext uri="{FF2B5EF4-FFF2-40B4-BE49-F238E27FC236}">
                <a16:creationId xmlns:a16="http://schemas.microsoft.com/office/drawing/2014/main" id="{80AC2FC0-150E-C5DE-44C0-E61D7A20BC7F}"/>
              </a:ext>
            </a:extLst>
          </p:cNvPr>
          <p:cNvSpPr>
            <a:spLocks noGrp="1"/>
          </p:cNvSpPr>
          <p:nvPr>
            <p:ph type="sldNum" sz="quarter" idx="12"/>
          </p:nvPr>
        </p:nvSpPr>
        <p:spPr/>
        <p:txBody>
          <a:bodyPr/>
          <a:lstStyle/>
          <a:p>
            <a:fld id="{6F4147DB-5454-5344-B4DC-D7DC253FDBF8}" type="slidenum">
              <a:rPr lang="en-US" smtClean="0"/>
              <a:pPr/>
              <a:t>20</a:t>
            </a:fld>
            <a:endParaRPr lang="en-US"/>
          </a:p>
        </p:txBody>
      </p:sp>
      <p:sp>
        <p:nvSpPr>
          <p:cNvPr id="5" name="Title 4">
            <a:extLst>
              <a:ext uri="{FF2B5EF4-FFF2-40B4-BE49-F238E27FC236}">
                <a16:creationId xmlns:a16="http://schemas.microsoft.com/office/drawing/2014/main" id="{7C0D3287-1EB2-0BB1-6833-E525FF8775E4}"/>
              </a:ext>
            </a:extLst>
          </p:cNvPr>
          <p:cNvSpPr>
            <a:spLocks noGrp="1"/>
          </p:cNvSpPr>
          <p:nvPr>
            <p:ph type="title"/>
          </p:nvPr>
        </p:nvSpPr>
        <p:spPr/>
        <p:txBody>
          <a:bodyPr/>
          <a:lstStyle/>
          <a:p>
            <a:r>
              <a:rPr lang="en-US"/>
              <a:t>International Best Practices – Removing Upfront Barriers</a:t>
            </a:r>
          </a:p>
        </p:txBody>
      </p:sp>
      <p:sp>
        <p:nvSpPr>
          <p:cNvPr id="6" name="Text Placeholder 5">
            <a:extLst>
              <a:ext uri="{FF2B5EF4-FFF2-40B4-BE49-F238E27FC236}">
                <a16:creationId xmlns:a16="http://schemas.microsoft.com/office/drawing/2014/main" id="{2AE6A3DF-427F-BF88-2545-69BB0DA13897}"/>
              </a:ext>
            </a:extLst>
          </p:cNvPr>
          <p:cNvSpPr>
            <a:spLocks noGrp="1"/>
          </p:cNvSpPr>
          <p:nvPr>
            <p:ph type="body" idx="1"/>
          </p:nvPr>
        </p:nvSpPr>
        <p:spPr/>
        <p:txBody>
          <a:bodyPr/>
          <a:lstStyle/>
          <a:p>
            <a:r>
              <a:rPr lang="en-US"/>
              <a:t>Appliance Installation Premium, Net of IRA  at 50</a:t>
            </a:r>
            <a:r>
              <a:rPr lang="en-US" baseline="30000"/>
              <a:t>th</a:t>
            </a:r>
            <a:r>
              <a:rPr lang="en-US"/>
              <a:t> Percentile</a:t>
            </a:r>
          </a:p>
        </p:txBody>
      </p:sp>
      <p:sp>
        <p:nvSpPr>
          <p:cNvPr id="7" name="Text Placeholder 6">
            <a:extLst>
              <a:ext uri="{FF2B5EF4-FFF2-40B4-BE49-F238E27FC236}">
                <a16:creationId xmlns:a16="http://schemas.microsoft.com/office/drawing/2014/main" id="{A6B61CD8-6FCC-BC9D-79D3-FC0545940DAE}"/>
              </a:ext>
            </a:extLst>
          </p:cNvPr>
          <p:cNvSpPr>
            <a:spLocks noGrp="1"/>
          </p:cNvSpPr>
          <p:nvPr>
            <p:ph type="body" idx="22"/>
          </p:nvPr>
        </p:nvSpPr>
        <p:spPr/>
        <p:txBody>
          <a:bodyPr/>
          <a:lstStyle/>
          <a:p>
            <a:r>
              <a:rPr lang="en-US"/>
              <a:t>Ideally, Incentives Need to Vary with Premiums</a:t>
            </a:r>
          </a:p>
        </p:txBody>
      </p:sp>
      <p:sp>
        <p:nvSpPr>
          <p:cNvPr id="14" name="Text Placeholder 13">
            <a:extLst>
              <a:ext uri="{FF2B5EF4-FFF2-40B4-BE49-F238E27FC236}">
                <a16:creationId xmlns:a16="http://schemas.microsoft.com/office/drawing/2014/main" id="{5670848A-54D1-C15B-024B-D57FE2461F2B}"/>
              </a:ext>
            </a:extLst>
          </p:cNvPr>
          <p:cNvSpPr>
            <a:spLocks noGrp="1"/>
          </p:cNvSpPr>
          <p:nvPr>
            <p:ph type="body" sz="quarter" idx="31"/>
          </p:nvPr>
        </p:nvSpPr>
        <p:spPr/>
        <p:txBody>
          <a:bodyPr/>
          <a:lstStyle/>
          <a:p>
            <a:r>
              <a:rPr lang="en-US"/>
              <a:t>Source: Energeia</a:t>
            </a:r>
          </a:p>
        </p:txBody>
      </p:sp>
      <p:sp>
        <p:nvSpPr>
          <p:cNvPr id="13" name="Text Placeholder 12">
            <a:extLst>
              <a:ext uri="{FF2B5EF4-FFF2-40B4-BE49-F238E27FC236}">
                <a16:creationId xmlns:a16="http://schemas.microsoft.com/office/drawing/2014/main" id="{28DD0696-25BE-2B70-26DC-81C5956A0268}"/>
              </a:ext>
            </a:extLst>
          </p:cNvPr>
          <p:cNvSpPr>
            <a:spLocks noGrp="1"/>
          </p:cNvSpPr>
          <p:nvPr>
            <p:ph type="body" sz="quarter" idx="29"/>
          </p:nvPr>
        </p:nvSpPr>
        <p:spPr/>
        <p:txBody>
          <a:bodyPr/>
          <a:lstStyle/>
          <a:p>
            <a:r>
              <a:rPr lang="en-US"/>
              <a:t>Source: Energeia Research,  The Switch is On</a:t>
            </a:r>
          </a:p>
        </p:txBody>
      </p:sp>
      <p:sp>
        <p:nvSpPr>
          <p:cNvPr id="36" name="Content Placeholder 35">
            <a:extLst>
              <a:ext uri="{FF2B5EF4-FFF2-40B4-BE49-F238E27FC236}">
                <a16:creationId xmlns:a16="http://schemas.microsoft.com/office/drawing/2014/main" id="{13F9631C-7590-69FB-F38A-35F9F30D5B86}"/>
              </a:ext>
            </a:extLst>
          </p:cNvPr>
          <p:cNvSpPr>
            <a:spLocks noGrp="1"/>
          </p:cNvSpPr>
          <p:nvPr>
            <p:ph sz="half" idx="2"/>
          </p:nvPr>
        </p:nvSpPr>
        <p:spPr/>
        <p:txBody>
          <a:bodyPr/>
          <a:lstStyle/>
          <a:p>
            <a:endParaRPr lang="en-US"/>
          </a:p>
        </p:txBody>
      </p:sp>
      <p:sp>
        <p:nvSpPr>
          <p:cNvPr id="37" name="Content Placeholder 36">
            <a:extLst>
              <a:ext uri="{FF2B5EF4-FFF2-40B4-BE49-F238E27FC236}">
                <a16:creationId xmlns:a16="http://schemas.microsoft.com/office/drawing/2014/main" id="{72745B82-375E-6868-AD66-55E3A9073AA2}"/>
              </a:ext>
            </a:extLst>
          </p:cNvPr>
          <p:cNvSpPr>
            <a:spLocks noGrp="1"/>
          </p:cNvSpPr>
          <p:nvPr>
            <p:ph sz="half" idx="32"/>
          </p:nvPr>
        </p:nvSpPr>
        <p:spPr/>
        <p:txBody>
          <a:bodyPr/>
          <a:lstStyle/>
          <a:p>
            <a:endParaRPr lang="en-US"/>
          </a:p>
        </p:txBody>
      </p:sp>
      <p:sp>
        <p:nvSpPr>
          <p:cNvPr id="16" name="Content Placeholder 15">
            <a:extLst>
              <a:ext uri="{FF2B5EF4-FFF2-40B4-BE49-F238E27FC236}">
                <a16:creationId xmlns:a16="http://schemas.microsoft.com/office/drawing/2014/main" id="{5CFC8EE3-C373-64C4-ACA3-DC328C79AD9D}"/>
              </a:ext>
            </a:extLst>
          </p:cNvPr>
          <p:cNvSpPr>
            <a:spLocks noGrp="1"/>
          </p:cNvSpPr>
          <p:nvPr>
            <p:ph sz="half" idx="33"/>
          </p:nvPr>
        </p:nvSpPr>
        <p:spPr/>
        <p:txBody>
          <a:bodyPr>
            <a:normAutofit/>
          </a:bodyPr>
          <a:lstStyle/>
          <a:p>
            <a:r>
              <a:rPr lang="en-US"/>
              <a:t>Upfront cost premiums are being offset by estimated IRA rebates and tax credits to identify a target net differential for customers by income level and end use</a:t>
            </a:r>
          </a:p>
          <a:p>
            <a:pPr lvl="1"/>
            <a:r>
              <a:rPr lang="en-US"/>
              <a:t>IRA tax credits assume one appliance is installed per household per year</a:t>
            </a:r>
          </a:p>
          <a:p>
            <a:pPr lvl="1"/>
            <a:r>
              <a:rPr lang="en-US"/>
              <a:t>IRA tax credits cover 30% of net install cost (after rebates), up to $2,000</a:t>
            </a:r>
          </a:p>
          <a:p>
            <a:pPr lvl="1"/>
            <a:r>
              <a:rPr lang="en-US"/>
              <a:t>Incentives make cooking and low-income and middle-income segments much more cost effective</a:t>
            </a:r>
          </a:p>
          <a:p>
            <a:endParaRPr lang="en-US"/>
          </a:p>
          <a:p>
            <a:r>
              <a:rPr lang="en-US"/>
              <a:t>It is important to also consider the distribution of cost impacts, and how best to target the incentives, e.g.</a:t>
            </a:r>
          </a:p>
          <a:p>
            <a:pPr lvl="1"/>
            <a:r>
              <a:rPr lang="en-US"/>
              <a:t>By income</a:t>
            </a:r>
          </a:p>
          <a:p>
            <a:pPr lvl="1"/>
            <a:r>
              <a:rPr lang="en-US"/>
              <a:t>By actual project costs</a:t>
            </a:r>
          </a:p>
          <a:p>
            <a:pPr lvl="1"/>
            <a:r>
              <a:rPr lang="en-US"/>
              <a:t>By end use</a:t>
            </a:r>
          </a:p>
          <a:p>
            <a:pPr lvl="1"/>
            <a:r>
              <a:rPr lang="en-US"/>
              <a:t>All of the above</a:t>
            </a:r>
          </a:p>
          <a:p>
            <a:r>
              <a:rPr lang="en-US"/>
              <a:t>Our research has found that most programs (max, median and min) are below the level needed to offset the upfront cost</a:t>
            </a:r>
          </a:p>
          <a:p>
            <a:pPr lvl="1"/>
            <a:r>
              <a:rPr lang="en-US"/>
              <a:t>Low income incentives are the exception</a:t>
            </a:r>
          </a:p>
        </p:txBody>
      </p:sp>
      <p:pic>
        <p:nvPicPr>
          <p:cNvPr id="22" name="Content Placeholder 19">
            <a:extLst>
              <a:ext uri="{FF2B5EF4-FFF2-40B4-BE49-F238E27FC236}">
                <a16:creationId xmlns:a16="http://schemas.microsoft.com/office/drawing/2014/main" id="{24AEE396-D3AA-FFF0-8BAE-22F638D43078}"/>
              </a:ext>
            </a:extLst>
          </p:cNvPr>
          <p:cNvPicPr>
            <a:picLocks noChangeAspect="1"/>
          </p:cNvPicPr>
          <p:nvPr/>
        </p:nvPicPr>
        <p:blipFill>
          <a:blip r:embed="rId2"/>
          <a:stretch>
            <a:fillRect/>
          </a:stretch>
        </p:blipFill>
        <p:spPr>
          <a:xfrm>
            <a:off x="399626" y="4004564"/>
            <a:ext cx="5501304" cy="1993900"/>
          </a:xfrm>
          <a:prstGeom prst="rect">
            <a:avLst/>
          </a:prstGeom>
        </p:spPr>
      </p:pic>
      <p:pic>
        <p:nvPicPr>
          <p:cNvPr id="35" name="Content Placeholder 17">
            <a:extLst>
              <a:ext uri="{FF2B5EF4-FFF2-40B4-BE49-F238E27FC236}">
                <a16:creationId xmlns:a16="http://schemas.microsoft.com/office/drawing/2014/main" id="{18B9D407-20F1-F4FF-37BB-4EF877021B7E}"/>
              </a:ext>
            </a:extLst>
          </p:cNvPr>
          <p:cNvPicPr>
            <a:picLocks noChangeAspect="1"/>
          </p:cNvPicPr>
          <p:nvPr/>
        </p:nvPicPr>
        <p:blipFill>
          <a:blip r:embed="rId3"/>
          <a:stretch>
            <a:fillRect/>
          </a:stretch>
        </p:blipFill>
        <p:spPr>
          <a:xfrm>
            <a:off x="377953" y="1437639"/>
            <a:ext cx="5485807" cy="1993900"/>
          </a:xfrm>
          <a:prstGeom prst="rect">
            <a:avLst/>
          </a:prstGeom>
        </p:spPr>
      </p:pic>
    </p:spTree>
    <p:extLst>
      <p:ext uri="{BB962C8B-B14F-4D97-AF65-F5344CB8AC3E}">
        <p14:creationId xmlns:p14="http://schemas.microsoft.com/office/powerpoint/2010/main" val="22407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2F2017-6AA6-44BD-44E3-AB0D7F9631B9}"/>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3" name="Slide Number Placeholder 2">
            <a:extLst>
              <a:ext uri="{FF2B5EF4-FFF2-40B4-BE49-F238E27FC236}">
                <a16:creationId xmlns:a16="http://schemas.microsoft.com/office/drawing/2014/main" id="{8DE76037-F74B-BE7E-46B8-DC6A4BA71D92}"/>
              </a:ext>
            </a:extLst>
          </p:cNvPr>
          <p:cNvSpPr>
            <a:spLocks noGrp="1"/>
          </p:cNvSpPr>
          <p:nvPr>
            <p:ph type="sldNum" sz="quarter" idx="12"/>
          </p:nvPr>
        </p:nvSpPr>
        <p:spPr/>
        <p:txBody>
          <a:bodyPr/>
          <a:lstStyle/>
          <a:p>
            <a:fld id="{6EF13ECC-16FB-47EC-AC73-326487E501DA}" type="slidenum">
              <a:rPr lang="en-AU" smtClean="0"/>
              <a:t>21</a:t>
            </a:fld>
            <a:endParaRPr lang="en-AU"/>
          </a:p>
        </p:txBody>
      </p:sp>
      <p:sp>
        <p:nvSpPr>
          <p:cNvPr id="15" name="Title 14">
            <a:extLst>
              <a:ext uri="{FF2B5EF4-FFF2-40B4-BE49-F238E27FC236}">
                <a16:creationId xmlns:a16="http://schemas.microsoft.com/office/drawing/2014/main" id="{51FA1F4D-6955-5E8B-2C7D-6F310693A7FB}"/>
              </a:ext>
            </a:extLst>
          </p:cNvPr>
          <p:cNvSpPr>
            <a:spLocks noGrp="1"/>
          </p:cNvSpPr>
          <p:nvPr>
            <p:ph type="title"/>
          </p:nvPr>
        </p:nvSpPr>
        <p:spPr/>
        <p:txBody>
          <a:bodyPr/>
          <a:lstStyle/>
          <a:p>
            <a:r>
              <a:rPr lang="en-US"/>
              <a:t>International Best Practices  - Tariffs and Cost Allocation</a:t>
            </a:r>
          </a:p>
        </p:txBody>
      </p:sp>
      <p:sp>
        <p:nvSpPr>
          <p:cNvPr id="16" name="Text Placeholder 15">
            <a:extLst>
              <a:ext uri="{FF2B5EF4-FFF2-40B4-BE49-F238E27FC236}">
                <a16:creationId xmlns:a16="http://schemas.microsoft.com/office/drawing/2014/main" id="{D0456C07-CF2D-A01D-ADC1-139C8C558A10}"/>
              </a:ext>
            </a:extLst>
          </p:cNvPr>
          <p:cNvSpPr>
            <a:spLocks noGrp="1"/>
          </p:cNvSpPr>
          <p:nvPr>
            <p:ph type="body" idx="1"/>
          </p:nvPr>
        </p:nvSpPr>
        <p:spPr/>
        <p:txBody>
          <a:bodyPr/>
          <a:lstStyle/>
          <a:p>
            <a:r>
              <a:rPr lang="en-US"/>
              <a:t>Electricity Tariff Design – California Utility Example </a:t>
            </a:r>
          </a:p>
        </p:txBody>
      </p:sp>
      <p:sp>
        <p:nvSpPr>
          <p:cNvPr id="18" name="Text Placeholder 17">
            <a:extLst>
              <a:ext uri="{FF2B5EF4-FFF2-40B4-BE49-F238E27FC236}">
                <a16:creationId xmlns:a16="http://schemas.microsoft.com/office/drawing/2014/main" id="{C4F8CAA2-F47D-E587-AFB3-CD88E0F57027}"/>
              </a:ext>
            </a:extLst>
          </p:cNvPr>
          <p:cNvSpPr>
            <a:spLocks noGrp="1"/>
          </p:cNvSpPr>
          <p:nvPr>
            <p:ph type="body" idx="22"/>
          </p:nvPr>
        </p:nvSpPr>
        <p:spPr/>
        <p:txBody>
          <a:bodyPr/>
          <a:lstStyle/>
          <a:p>
            <a:r>
              <a:rPr lang="en-US"/>
              <a:t>Decommissioning Cost Allocation</a:t>
            </a:r>
          </a:p>
        </p:txBody>
      </p:sp>
      <p:sp>
        <p:nvSpPr>
          <p:cNvPr id="5" name="Text Placeholder 4">
            <a:extLst>
              <a:ext uri="{FF2B5EF4-FFF2-40B4-BE49-F238E27FC236}">
                <a16:creationId xmlns:a16="http://schemas.microsoft.com/office/drawing/2014/main" id="{CB104285-4163-6E35-2F7B-3DB92CCE4C92}"/>
              </a:ext>
            </a:extLst>
          </p:cNvPr>
          <p:cNvSpPr>
            <a:spLocks noGrp="1"/>
          </p:cNvSpPr>
          <p:nvPr>
            <p:ph type="body" sz="quarter" idx="31"/>
          </p:nvPr>
        </p:nvSpPr>
        <p:spPr/>
        <p:txBody>
          <a:bodyPr/>
          <a:lstStyle/>
          <a:p>
            <a:r>
              <a:rPr lang="en-US"/>
              <a:t>Source: Regen UK (2024)</a:t>
            </a:r>
          </a:p>
        </p:txBody>
      </p:sp>
      <p:sp>
        <p:nvSpPr>
          <p:cNvPr id="20" name="Text Placeholder 19">
            <a:extLst>
              <a:ext uri="{FF2B5EF4-FFF2-40B4-BE49-F238E27FC236}">
                <a16:creationId xmlns:a16="http://schemas.microsoft.com/office/drawing/2014/main" id="{2093EDED-8C0A-BDCE-DDB4-490963CB4DEF}"/>
              </a:ext>
            </a:extLst>
          </p:cNvPr>
          <p:cNvSpPr>
            <a:spLocks noGrp="1"/>
          </p:cNvSpPr>
          <p:nvPr>
            <p:ph type="body" sz="quarter" idx="29"/>
          </p:nvPr>
        </p:nvSpPr>
        <p:spPr/>
        <p:txBody>
          <a:bodyPr/>
          <a:lstStyle/>
          <a:p>
            <a:r>
              <a:rPr lang="en-US"/>
              <a:t>Source: PG&amp;E (2024)</a:t>
            </a:r>
          </a:p>
        </p:txBody>
      </p:sp>
      <p:sp>
        <p:nvSpPr>
          <p:cNvPr id="25" name="Content Placeholder 24">
            <a:extLst>
              <a:ext uri="{FF2B5EF4-FFF2-40B4-BE49-F238E27FC236}">
                <a16:creationId xmlns:a16="http://schemas.microsoft.com/office/drawing/2014/main" id="{E79BA083-2370-870B-F923-A3AB96E068A7}"/>
              </a:ext>
            </a:extLst>
          </p:cNvPr>
          <p:cNvSpPr>
            <a:spLocks noGrp="1"/>
          </p:cNvSpPr>
          <p:nvPr>
            <p:ph sz="half" idx="33"/>
          </p:nvPr>
        </p:nvSpPr>
        <p:spPr/>
        <p:txBody>
          <a:bodyPr/>
          <a:lstStyle/>
          <a:p>
            <a:r>
              <a:rPr lang="en-US" err="1"/>
              <a:t>Recognising</a:t>
            </a:r>
            <a:r>
              <a:rPr lang="en-US"/>
              <a:t> that steep rises in electricity prices are increasingly making electrification more costly for consumers, the CPUC recently required IOUs to implement a lower variable cost tariff</a:t>
            </a:r>
          </a:p>
          <a:p>
            <a:r>
              <a:rPr lang="en-US"/>
              <a:t>Lower variable costs are achieved by moving costs into the daily fixed charge</a:t>
            </a:r>
          </a:p>
          <a:p>
            <a:pPr lvl="1"/>
            <a:r>
              <a:rPr lang="en-US"/>
              <a:t>$15/month charge added to the BE rate</a:t>
            </a:r>
          </a:p>
          <a:p>
            <a:r>
              <a:rPr lang="en-US"/>
              <a:t>It is worth noting that Australia’s fixed charges are already higher than these levels</a:t>
            </a:r>
          </a:p>
          <a:p>
            <a:endParaRPr lang="en-US"/>
          </a:p>
          <a:p>
            <a:endParaRPr lang="en-US"/>
          </a:p>
          <a:p>
            <a:r>
              <a:rPr lang="en-US"/>
              <a:t>Table to the left shows the </a:t>
            </a:r>
            <a:r>
              <a:rPr lang="en-GB"/>
              <a:t>five options defined by the UK Office of Gas and Electricity Markets (Ofgem) to pay for the £3bn cost</a:t>
            </a:r>
          </a:p>
          <a:p>
            <a:r>
              <a:rPr lang="en-GB"/>
              <a:t>Similar discussions are being had in most other jurisdictions, but few appreciate the impact on decommissioning cost efficiency</a:t>
            </a:r>
          </a:p>
          <a:p>
            <a:endParaRPr lang="en-US"/>
          </a:p>
        </p:txBody>
      </p:sp>
      <p:graphicFrame>
        <p:nvGraphicFramePr>
          <p:cNvPr id="11" name="Content Placeholder 3">
            <a:extLst>
              <a:ext uri="{FF2B5EF4-FFF2-40B4-BE49-F238E27FC236}">
                <a16:creationId xmlns:a16="http://schemas.microsoft.com/office/drawing/2014/main" id="{496129D4-BC4D-8084-A87D-788B3F4FC117}"/>
              </a:ext>
            </a:extLst>
          </p:cNvPr>
          <p:cNvGraphicFramePr>
            <a:graphicFrameLocks noGrp="1"/>
          </p:cNvGraphicFramePr>
          <p:nvPr>
            <p:ph sz="half" idx="32"/>
            <p:extLst>
              <p:ext uri="{D42A27DB-BD31-4B8C-83A1-F6EECF244321}">
                <p14:modId xmlns:p14="http://schemas.microsoft.com/office/powerpoint/2010/main" val="3721944884"/>
              </p:ext>
            </p:extLst>
          </p:nvPr>
        </p:nvGraphicFramePr>
        <p:xfrm>
          <a:off x="384175" y="4000067"/>
          <a:ext cx="5522912" cy="1987126"/>
        </p:xfrm>
        <a:graphic>
          <a:graphicData uri="http://schemas.openxmlformats.org/drawingml/2006/table">
            <a:tbl>
              <a:tblPr/>
              <a:tblGrid>
                <a:gridCol w="1408736">
                  <a:extLst>
                    <a:ext uri="{9D8B030D-6E8A-4147-A177-3AD203B41FA5}">
                      <a16:colId xmlns:a16="http://schemas.microsoft.com/office/drawing/2014/main" val="2645775010"/>
                    </a:ext>
                  </a:extLst>
                </a:gridCol>
                <a:gridCol w="4114176">
                  <a:extLst>
                    <a:ext uri="{9D8B030D-6E8A-4147-A177-3AD203B41FA5}">
                      <a16:colId xmlns:a16="http://schemas.microsoft.com/office/drawing/2014/main" val="2829499119"/>
                    </a:ext>
                  </a:extLst>
                </a:gridCol>
              </a:tblGrid>
              <a:tr h="285791">
                <a:tc>
                  <a:txBody>
                    <a:bodyPr/>
                    <a:lstStyle/>
                    <a:p>
                      <a:pPr algn="ctr" fontAlgn="ctr"/>
                      <a:r>
                        <a:rPr lang="en-AU" sz="900" b="1" i="0" u="none" strike="noStrike">
                          <a:solidFill>
                            <a:srgbClr val="000000"/>
                          </a:solidFill>
                          <a:effectLst/>
                          <a:highlight>
                            <a:srgbClr val="1DB3FE"/>
                          </a:highlight>
                          <a:latin typeface="+mn-lt"/>
                        </a:rPr>
                        <a:t>Options for Ofgem</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tc>
                  <a:txBody>
                    <a:bodyPr/>
                    <a:lstStyle/>
                    <a:p>
                      <a:pPr algn="ctr" fontAlgn="ctr"/>
                      <a:r>
                        <a:rPr lang="en-GB" sz="900" b="1" i="0" u="none" strike="noStrike">
                          <a:solidFill>
                            <a:srgbClr val="000000"/>
                          </a:solidFill>
                          <a:effectLst/>
                          <a:highlight>
                            <a:srgbClr val="1DB3FE"/>
                          </a:highlight>
                          <a:latin typeface="+mn-lt"/>
                        </a:rPr>
                        <a:t>Action Defined</a:t>
                      </a:r>
                      <a:endParaRPr lang="en-AU" sz="900" b="1" i="0" u="none" strike="noStrike">
                        <a:solidFill>
                          <a:srgbClr val="000000"/>
                        </a:solidFill>
                        <a:effectLst/>
                        <a:highlight>
                          <a:srgbClr val="1DB3FE"/>
                        </a:highlight>
                        <a:latin typeface="+mn-lt"/>
                      </a:endParaRP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extLst>
                  <a:ext uri="{0D108BD9-81ED-4DB2-BD59-A6C34878D82A}">
                    <a16:rowId xmlns:a16="http://schemas.microsoft.com/office/drawing/2014/main" val="315959316"/>
                  </a:ext>
                </a:extLst>
              </a:tr>
              <a:tr h="340267">
                <a:tc>
                  <a:txBody>
                    <a:bodyPr/>
                    <a:lstStyle/>
                    <a:p>
                      <a:pPr algn="ctr" fontAlgn="b"/>
                      <a:r>
                        <a:rPr lang="en-AU" sz="900" b="0" i="0" u="none" strike="noStrike">
                          <a:solidFill>
                            <a:schemeClr val="tx1"/>
                          </a:solidFill>
                          <a:effectLst/>
                          <a:latin typeface="+mn-lt"/>
                        </a:rPr>
                        <a:t>Government</a:t>
                      </a:r>
                    </a:p>
                  </a:txBody>
                  <a:tcPr marL="6350" marR="6350" marT="6350"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chemeClr val="tx1"/>
                          </a:solidFill>
                          <a:effectLst/>
                          <a:latin typeface="+mn-lt"/>
                        </a:rPr>
                        <a:t>Write-down and decommissioning costs are recouped from current and future consumers</a:t>
                      </a:r>
                    </a:p>
                  </a:txBody>
                  <a:tcPr marL="6350" marR="6350" marT="6350"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4830944"/>
                  </a:ext>
                </a:extLst>
              </a:tr>
              <a:tr h="340267">
                <a:tc>
                  <a:txBody>
                    <a:bodyPr/>
                    <a:lstStyle/>
                    <a:p>
                      <a:pPr algn="ctr" fontAlgn="b"/>
                      <a:r>
                        <a:rPr lang="en-AU" sz="900" b="0" i="0" u="none" strike="noStrike">
                          <a:solidFill>
                            <a:schemeClr val="tx1"/>
                          </a:solidFill>
                          <a:effectLst/>
                          <a:latin typeface="+mn-lt"/>
                        </a:rPr>
                        <a:t>Gas Network Investors</a:t>
                      </a:r>
                    </a:p>
                  </a:txBody>
                  <a:tcPr marL="6350" marR="6350" marT="6350"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chemeClr val="tx1"/>
                          </a:solidFill>
                          <a:effectLst/>
                          <a:latin typeface="+mn-lt"/>
                        </a:rPr>
                        <a:t>Ofgem highlights would this “create asset stranding risk” and “likely not be in the consumer interest”</a:t>
                      </a:r>
                      <a:endParaRPr lang="en-AU" sz="900" b="0" i="0" u="none" strike="noStrike">
                        <a:solidFill>
                          <a:schemeClr val="tx1"/>
                        </a:solidFill>
                        <a:effectLst/>
                        <a:latin typeface="+mn-lt"/>
                      </a:endParaRPr>
                    </a:p>
                  </a:txBody>
                  <a:tcPr marL="6350" marR="6350" marT="6350"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178016"/>
                  </a:ext>
                </a:extLst>
              </a:tr>
              <a:tr h="340267">
                <a:tc>
                  <a:txBody>
                    <a:bodyPr/>
                    <a:lstStyle/>
                    <a:p>
                      <a:pPr algn="ctr" fontAlgn="b"/>
                      <a:r>
                        <a:rPr lang="en-AU" sz="900" b="0" i="0" u="none" strike="noStrike">
                          <a:solidFill>
                            <a:schemeClr val="tx1"/>
                          </a:solidFill>
                          <a:effectLst/>
                          <a:latin typeface="+mn-lt"/>
                        </a:rPr>
                        <a:t>Future Consumers</a:t>
                      </a:r>
                    </a:p>
                  </a:txBody>
                  <a:tcPr marL="6350" marR="6350" marT="6350"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chemeClr val="tx1"/>
                          </a:solidFill>
                          <a:effectLst/>
                          <a:latin typeface="+mn-lt"/>
                        </a:rPr>
                        <a:t>Ofgem notes that this will be a relatively small group of consumers, with many falling into ‘vulnerable’ categories  </a:t>
                      </a:r>
                    </a:p>
                  </a:txBody>
                  <a:tcPr marL="6350" marR="6350" marT="6350"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0727"/>
                  </a:ext>
                </a:extLst>
              </a:tr>
              <a:tr h="340267">
                <a:tc>
                  <a:txBody>
                    <a:bodyPr/>
                    <a:lstStyle/>
                    <a:p>
                      <a:pPr algn="ctr" fontAlgn="b"/>
                      <a:r>
                        <a:rPr lang="en-AU" sz="900" b="0" i="0" u="none" strike="noStrike">
                          <a:solidFill>
                            <a:schemeClr val="tx1"/>
                          </a:solidFill>
                          <a:effectLst/>
                          <a:latin typeface="+mn-lt"/>
                        </a:rPr>
                        <a:t>Current Consumers </a:t>
                      </a:r>
                    </a:p>
                  </a:txBody>
                  <a:tcPr marL="6350" marR="6350" marT="6350"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chemeClr val="tx1"/>
                          </a:solidFill>
                          <a:effectLst/>
                          <a:latin typeface="+mn-lt"/>
                        </a:rPr>
                        <a:t>Requiring an increase in network charges from 2026</a:t>
                      </a:r>
                    </a:p>
                  </a:txBody>
                  <a:tcPr marL="6350" marR="6350" marT="6350"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9262158"/>
                  </a:ext>
                </a:extLst>
              </a:tr>
              <a:tr h="340267">
                <a:tc>
                  <a:txBody>
                    <a:bodyPr/>
                    <a:lstStyle/>
                    <a:p>
                      <a:pPr algn="ctr" fontAlgn="b"/>
                      <a:r>
                        <a:rPr lang="en-AU" sz="900" b="0" i="0" u="none" strike="noStrike">
                          <a:solidFill>
                            <a:schemeClr val="tx1"/>
                          </a:solidFill>
                          <a:effectLst/>
                          <a:latin typeface="+mn-lt"/>
                        </a:rPr>
                        <a:t>Purchasers of the Networks for Repurposing</a:t>
                      </a:r>
                    </a:p>
                  </a:txBody>
                  <a:tcPr marL="6350" marR="6350" marT="6350"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chemeClr val="tx1"/>
                          </a:solidFill>
                          <a:effectLst/>
                          <a:latin typeface="+mn-lt"/>
                        </a:rPr>
                        <a:t>The network owners would probably claim any residual asset value to be theirs regardless of the Regulatory Asset Value (RAV) position </a:t>
                      </a:r>
                    </a:p>
                  </a:txBody>
                  <a:tcPr marL="6350" marR="6350" marT="6350"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4027678"/>
                  </a:ext>
                </a:extLst>
              </a:tr>
            </a:tbl>
          </a:graphicData>
        </a:graphic>
      </p:graphicFrame>
      <p:graphicFrame>
        <p:nvGraphicFramePr>
          <p:cNvPr id="13" name="Content Placeholder 31">
            <a:extLst>
              <a:ext uri="{FF2B5EF4-FFF2-40B4-BE49-F238E27FC236}">
                <a16:creationId xmlns:a16="http://schemas.microsoft.com/office/drawing/2014/main" id="{2999145A-9A53-0C44-D0B7-AA7B207B022F}"/>
              </a:ext>
            </a:extLst>
          </p:cNvPr>
          <p:cNvGraphicFramePr>
            <a:graphicFrameLocks noGrp="1"/>
          </p:cNvGraphicFramePr>
          <p:nvPr>
            <p:ph sz="half" idx="2"/>
            <p:extLst>
              <p:ext uri="{D42A27DB-BD31-4B8C-83A1-F6EECF244321}">
                <p14:modId xmlns:p14="http://schemas.microsoft.com/office/powerpoint/2010/main" val="3910187147"/>
              </p:ext>
            </p:extLst>
          </p:nvPr>
        </p:nvGraphicFramePr>
        <p:xfrm>
          <a:off x="384175" y="1435100"/>
          <a:ext cx="5522913" cy="1993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8436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C13F6-E565-D295-69E2-BBFD182F49B9}"/>
              </a:ext>
            </a:extLst>
          </p:cNvPr>
          <p:cNvSpPr>
            <a:spLocks noGrp="1"/>
          </p:cNvSpPr>
          <p:nvPr>
            <p:ph type="title"/>
          </p:nvPr>
        </p:nvSpPr>
        <p:spPr/>
        <p:txBody>
          <a:bodyPr>
            <a:normAutofit/>
          </a:bodyPr>
          <a:lstStyle/>
          <a:p>
            <a:r>
              <a:rPr lang="en-US" sz="3200"/>
              <a:t>Optimising Gas Sector Decarbonisation</a:t>
            </a:r>
          </a:p>
        </p:txBody>
      </p:sp>
      <p:sp>
        <p:nvSpPr>
          <p:cNvPr id="2" name="Text Placeholder 1">
            <a:extLst>
              <a:ext uri="{FF2B5EF4-FFF2-40B4-BE49-F238E27FC236}">
                <a16:creationId xmlns:a16="http://schemas.microsoft.com/office/drawing/2014/main" id="{D2CDA59A-717C-8ED0-C8D4-474F8A694819}"/>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1400"/>
              <a:t>Key Data Sources</a:t>
            </a:r>
          </a:p>
          <a:p>
            <a:pPr marL="285750" indent="-285750">
              <a:buFont typeface="Arial" panose="020B0604020202020204" pitchFamily="34" charset="0"/>
              <a:buChar char="•"/>
            </a:pPr>
            <a:r>
              <a:rPr lang="en-US" sz="1400"/>
              <a:t>Targeting, Timing and Duration</a:t>
            </a:r>
          </a:p>
          <a:p>
            <a:pPr marL="285750" indent="-285750">
              <a:buFont typeface="Arial" panose="020B0604020202020204" pitchFamily="34" charset="0"/>
              <a:buChar char="•"/>
            </a:pPr>
            <a:r>
              <a:rPr lang="en-US" sz="1400"/>
              <a:t>Costs and Cost Allocation</a:t>
            </a:r>
          </a:p>
          <a:p>
            <a:pPr marL="285750" indent="-285750">
              <a:buFont typeface="Arial" panose="020B0604020202020204" pitchFamily="34" charset="0"/>
              <a:buChar char="•"/>
            </a:pPr>
            <a:r>
              <a:rPr lang="en-US" sz="1400"/>
              <a:t>Customer Behavior</a:t>
            </a:r>
          </a:p>
          <a:p>
            <a:pPr marL="285750" indent="-285750">
              <a:buFont typeface="Arial" panose="020B0604020202020204" pitchFamily="34" charset="0"/>
              <a:buChar char="•"/>
            </a:pPr>
            <a:r>
              <a:rPr lang="en-US" sz="1400"/>
              <a:t>Cross-Sector Issues</a:t>
            </a:r>
          </a:p>
        </p:txBody>
      </p:sp>
    </p:spTree>
    <p:extLst>
      <p:ext uri="{BB962C8B-B14F-4D97-AF65-F5344CB8AC3E}">
        <p14:creationId xmlns:p14="http://schemas.microsoft.com/office/powerpoint/2010/main" val="282276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B8BB5F4-1EE5-2FA9-6A5F-D042BB802217}"/>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4" name="Slide Number Placeholder 3">
            <a:extLst>
              <a:ext uri="{FF2B5EF4-FFF2-40B4-BE49-F238E27FC236}">
                <a16:creationId xmlns:a16="http://schemas.microsoft.com/office/drawing/2014/main" id="{16BDFECD-3E52-E5B2-ACF6-A141DE338CA4}"/>
              </a:ext>
            </a:extLst>
          </p:cNvPr>
          <p:cNvSpPr>
            <a:spLocks noGrp="1"/>
          </p:cNvSpPr>
          <p:nvPr>
            <p:ph type="sldNum" sz="quarter" idx="12"/>
          </p:nvPr>
        </p:nvSpPr>
        <p:spPr/>
        <p:txBody>
          <a:bodyPr/>
          <a:lstStyle/>
          <a:p>
            <a:fld id="{6EF13ECC-16FB-47EC-AC73-326487E501DA}" type="slidenum">
              <a:rPr lang="en-AU" smtClean="0"/>
              <a:t>23</a:t>
            </a:fld>
            <a:endParaRPr lang="en-AU"/>
          </a:p>
        </p:txBody>
      </p:sp>
      <p:sp>
        <p:nvSpPr>
          <p:cNvPr id="5" name="Title 4">
            <a:extLst>
              <a:ext uri="{FF2B5EF4-FFF2-40B4-BE49-F238E27FC236}">
                <a16:creationId xmlns:a16="http://schemas.microsoft.com/office/drawing/2014/main" id="{369025CA-E876-DE0D-B889-52E0984CBD8A}"/>
              </a:ext>
            </a:extLst>
          </p:cNvPr>
          <p:cNvSpPr>
            <a:spLocks noGrp="1"/>
          </p:cNvSpPr>
          <p:nvPr>
            <p:ph type="title"/>
          </p:nvPr>
        </p:nvSpPr>
        <p:spPr/>
        <p:txBody>
          <a:bodyPr/>
          <a:lstStyle/>
          <a:p>
            <a:r>
              <a:rPr lang="en-US"/>
              <a:t>Key Decommissioning Optimisation Data Sources</a:t>
            </a:r>
          </a:p>
        </p:txBody>
      </p:sp>
      <p:sp>
        <p:nvSpPr>
          <p:cNvPr id="6" name="Text Placeholder 5">
            <a:extLst>
              <a:ext uri="{FF2B5EF4-FFF2-40B4-BE49-F238E27FC236}">
                <a16:creationId xmlns:a16="http://schemas.microsoft.com/office/drawing/2014/main" id="{629F7252-2752-DE1A-4815-4698076D6752}"/>
              </a:ext>
            </a:extLst>
          </p:cNvPr>
          <p:cNvSpPr>
            <a:spLocks noGrp="1"/>
          </p:cNvSpPr>
          <p:nvPr>
            <p:ph type="body" idx="1"/>
          </p:nvPr>
        </p:nvSpPr>
        <p:spPr/>
        <p:txBody>
          <a:bodyPr/>
          <a:lstStyle/>
          <a:p>
            <a:r>
              <a:rPr lang="en-US"/>
              <a:t>Key Gas Decommissioning Costs and Data Sources</a:t>
            </a:r>
          </a:p>
        </p:txBody>
      </p:sp>
      <p:sp>
        <p:nvSpPr>
          <p:cNvPr id="7" name="Text Placeholder 6">
            <a:extLst>
              <a:ext uri="{FF2B5EF4-FFF2-40B4-BE49-F238E27FC236}">
                <a16:creationId xmlns:a16="http://schemas.microsoft.com/office/drawing/2014/main" id="{686F056E-052B-CEE5-977C-6B92C7849E8F}"/>
              </a:ext>
            </a:extLst>
          </p:cNvPr>
          <p:cNvSpPr>
            <a:spLocks noGrp="1"/>
          </p:cNvSpPr>
          <p:nvPr>
            <p:ph type="body" sz="quarter" idx="31"/>
          </p:nvPr>
        </p:nvSpPr>
        <p:spPr/>
        <p:txBody>
          <a:bodyPr/>
          <a:lstStyle/>
          <a:p>
            <a:r>
              <a:rPr lang="en-US"/>
              <a:t>Note: 1 = Public Domain, 2 = Utility Held, and 3 = Neither</a:t>
            </a:r>
          </a:p>
        </p:txBody>
      </p:sp>
      <p:sp>
        <p:nvSpPr>
          <p:cNvPr id="8" name="Content Placeholder 7">
            <a:extLst>
              <a:ext uri="{FF2B5EF4-FFF2-40B4-BE49-F238E27FC236}">
                <a16:creationId xmlns:a16="http://schemas.microsoft.com/office/drawing/2014/main" id="{45978B8E-0D17-966B-1453-1B2B833121F2}"/>
              </a:ext>
            </a:extLst>
          </p:cNvPr>
          <p:cNvSpPr>
            <a:spLocks noGrp="1"/>
          </p:cNvSpPr>
          <p:nvPr>
            <p:ph sz="half" idx="32"/>
          </p:nvPr>
        </p:nvSpPr>
        <p:spPr>
          <a:xfrm>
            <a:off x="6291071" y="1151157"/>
            <a:ext cx="5546788" cy="5307520"/>
          </a:xfrm>
        </p:spPr>
        <p:txBody>
          <a:bodyPr/>
          <a:lstStyle/>
          <a:p>
            <a:r>
              <a:rPr lang="en-US"/>
              <a:t>Developing an optimal decommissioning strategy requires access to a range of data, ideally spatially integrated</a:t>
            </a:r>
          </a:p>
          <a:p>
            <a:r>
              <a:rPr lang="en-US"/>
              <a:t>The table to the left identifies a range of key data needed to optimise gas sector decarbonization, and the expected source</a:t>
            </a:r>
          </a:p>
          <a:p>
            <a:pPr lvl="1"/>
            <a:r>
              <a:rPr lang="en-US"/>
              <a:t>While some key data is available in the public domain, such as the Regulatory Asset Base (RAB), it may not be broken out in sufficient detail to link to highly granular </a:t>
            </a:r>
            <a:r>
              <a:rPr lang="en-US" err="1"/>
              <a:t>prioritisation</a:t>
            </a:r>
            <a:r>
              <a:rPr lang="en-US"/>
              <a:t> analysis</a:t>
            </a:r>
          </a:p>
          <a:p>
            <a:pPr lvl="1"/>
            <a:r>
              <a:rPr lang="en-US"/>
              <a:t>It is important to note that hydraulic modeling is a key factor in the efficient decommissioning of gas networks, and the inputs to this type of modeling are only held by gas utilities</a:t>
            </a:r>
          </a:p>
          <a:p>
            <a:r>
              <a:rPr lang="en-US"/>
              <a:t>Not all gas utilities will keep granular data on their assets, but in general, the industry’s asset management data is improving</a:t>
            </a:r>
          </a:p>
          <a:p>
            <a:r>
              <a:rPr lang="en-US"/>
              <a:t>In Energeia’s experience the most difficult data to collect is:</a:t>
            </a:r>
          </a:p>
          <a:p>
            <a:pPr lvl="1"/>
            <a:r>
              <a:rPr lang="en-US" b="1"/>
              <a:t>Gas network decommissioning costs </a:t>
            </a:r>
            <a:r>
              <a:rPr lang="en-US"/>
              <a:t>– Decommissioning gas pipelines is highly variable in cost and there are currently many unknowns in the space of gas network decommissioning</a:t>
            </a:r>
          </a:p>
          <a:p>
            <a:pPr lvl="1"/>
            <a:r>
              <a:rPr lang="en-US" b="1"/>
              <a:t>Gas network infrastructure data </a:t>
            </a:r>
            <a:r>
              <a:rPr lang="en-US"/>
              <a:t>– Only very general information (e.g. total pipeline length) is publicly available. GIS pipeline data is only obtainable through the system operator</a:t>
            </a:r>
          </a:p>
          <a:p>
            <a:pPr lvl="1"/>
            <a:r>
              <a:rPr lang="en-US" b="1"/>
              <a:t>Hydraulic modelling data </a:t>
            </a:r>
            <a:r>
              <a:rPr lang="en-US"/>
              <a:t>– Needed to determine feasibility of decommissioning portions of the network, this data is only obtainable through the system operator and requires specialist engineering knowledge to use </a:t>
            </a:r>
          </a:p>
          <a:p>
            <a:endParaRPr lang="en-US"/>
          </a:p>
        </p:txBody>
      </p:sp>
      <p:graphicFrame>
        <p:nvGraphicFramePr>
          <p:cNvPr id="10" name="Content Placeholder 14">
            <a:extLst>
              <a:ext uri="{FF2B5EF4-FFF2-40B4-BE49-F238E27FC236}">
                <a16:creationId xmlns:a16="http://schemas.microsoft.com/office/drawing/2014/main" id="{22FF9E51-FD67-9FB2-01E1-C3AF5FCD55FC}"/>
              </a:ext>
            </a:extLst>
          </p:cNvPr>
          <p:cNvGraphicFramePr>
            <a:graphicFrameLocks noGrp="1"/>
          </p:cNvGraphicFramePr>
          <p:nvPr>
            <p:ph sz="half" idx="2"/>
            <p:extLst>
              <p:ext uri="{D42A27DB-BD31-4B8C-83A1-F6EECF244321}">
                <p14:modId xmlns:p14="http://schemas.microsoft.com/office/powerpoint/2010/main" val="333814630"/>
              </p:ext>
            </p:extLst>
          </p:nvPr>
        </p:nvGraphicFramePr>
        <p:xfrm>
          <a:off x="384175" y="1463675"/>
          <a:ext cx="5516755" cy="4534787"/>
        </p:xfrm>
        <a:graphic>
          <a:graphicData uri="http://schemas.openxmlformats.org/drawingml/2006/table">
            <a:tbl>
              <a:tblPr/>
              <a:tblGrid>
                <a:gridCol w="875665">
                  <a:extLst>
                    <a:ext uri="{9D8B030D-6E8A-4147-A177-3AD203B41FA5}">
                      <a16:colId xmlns:a16="http://schemas.microsoft.com/office/drawing/2014/main" val="188158543"/>
                    </a:ext>
                  </a:extLst>
                </a:gridCol>
                <a:gridCol w="1405155">
                  <a:extLst>
                    <a:ext uri="{9D8B030D-6E8A-4147-A177-3AD203B41FA5}">
                      <a16:colId xmlns:a16="http://schemas.microsoft.com/office/drawing/2014/main" val="3911712957"/>
                    </a:ext>
                  </a:extLst>
                </a:gridCol>
                <a:gridCol w="1377616">
                  <a:extLst>
                    <a:ext uri="{9D8B030D-6E8A-4147-A177-3AD203B41FA5}">
                      <a16:colId xmlns:a16="http://schemas.microsoft.com/office/drawing/2014/main" val="1210442843"/>
                    </a:ext>
                  </a:extLst>
                </a:gridCol>
                <a:gridCol w="1215189">
                  <a:extLst>
                    <a:ext uri="{9D8B030D-6E8A-4147-A177-3AD203B41FA5}">
                      <a16:colId xmlns:a16="http://schemas.microsoft.com/office/drawing/2014/main" val="78752257"/>
                    </a:ext>
                  </a:extLst>
                </a:gridCol>
                <a:gridCol w="643130">
                  <a:extLst>
                    <a:ext uri="{9D8B030D-6E8A-4147-A177-3AD203B41FA5}">
                      <a16:colId xmlns:a16="http://schemas.microsoft.com/office/drawing/2014/main" val="3980430364"/>
                    </a:ext>
                  </a:extLst>
                </a:gridCol>
              </a:tblGrid>
              <a:tr h="489302">
                <a:tc>
                  <a:txBody>
                    <a:bodyPr/>
                    <a:lstStyle/>
                    <a:p>
                      <a:pPr algn="ctr" fontAlgn="ctr"/>
                      <a:r>
                        <a:rPr lang="en-AU" sz="900" b="1" i="0" u="none" strike="noStrike">
                          <a:solidFill>
                            <a:schemeClr val="tx1"/>
                          </a:solidFill>
                          <a:effectLst/>
                          <a:latin typeface="+mn-lt"/>
                        </a:rPr>
                        <a:t>Category</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AU" sz="900" b="1" i="0" u="none" strike="noStrike">
                          <a:solidFill>
                            <a:schemeClr val="tx1"/>
                          </a:solidFill>
                          <a:effectLst/>
                          <a:latin typeface="+mn-lt"/>
                        </a:rPr>
                        <a:t>Sub-Category</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AU" sz="900" b="1" i="0" u="none" strike="noStrike">
                          <a:solidFill>
                            <a:schemeClr val="tx1"/>
                          </a:solidFill>
                          <a:effectLst/>
                          <a:latin typeface="+mn-lt"/>
                        </a:rPr>
                        <a:t>Main Drivers</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tc>
                  <a:txBody>
                    <a:bodyPr/>
                    <a:lstStyle/>
                    <a:p>
                      <a:pPr algn="ctr" fontAlgn="b"/>
                      <a:r>
                        <a:rPr lang="en-AU" sz="900" b="1" i="0" u="none" strike="noStrike">
                          <a:solidFill>
                            <a:schemeClr val="tx1"/>
                          </a:solidFill>
                          <a:effectLst/>
                          <a:latin typeface="+mn-lt"/>
                        </a:rPr>
                        <a:t>Cost or Benefit Compared to No Shutdown</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tc>
                  <a:txBody>
                    <a:bodyPr/>
                    <a:lstStyle/>
                    <a:p>
                      <a:pPr algn="ctr" fontAlgn="b"/>
                      <a:r>
                        <a:rPr lang="en-AU" sz="900" b="1" i="0" u="none" strike="noStrike">
                          <a:solidFill>
                            <a:schemeClr val="tx1"/>
                          </a:solidFill>
                          <a:effectLst/>
                          <a:latin typeface="+mn-lt"/>
                        </a:rPr>
                        <a:t>Available</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extLst>
                  <a:ext uri="{0D108BD9-81ED-4DB2-BD59-A6C34878D82A}">
                    <a16:rowId xmlns:a16="http://schemas.microsoft.com/office/drawing/2014/main" val="442618301"/>
                  </a:ext>
                </a:extLst>
              </a:tr>
              <a:tr h="497987">
                <a:tc>
                  <a:txBody>
                    <a:bodyPr/>
                    <a:lstStyle/>
                    <a:p>
                      <a:pPr algn="ctr" fontAlgn="ctr"/>
                      <a:r>
                        <a:rPr lang="en-AU" sz="900" b="0" i="0" u="none" strike="noStrike">
                          <a:solidFill>
                            <a:srgbClr val="000000"/>
                          </a:solidFill>
                          <a:effectLst/>
                          <a:latin typeface="+mn-lt"/>
                        </a:rPr>
                        <a:t>Electricity Network</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Electricity Network Peak Demand Costs</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AU" sz="900" b="0" i="0" u="none" strike="noStrike" kern="1200">
                          <a:solidFill>
                            <a:schemeClr val="tx1"/>
                          </a:solidFill>
                          <a:effectLst/>
                          <a:latin typeface="+mn-lt"/>
                          <a:ea typeface="+mn-ea"/>
                          <a:cs typeface="+mn-cs"/>
                        </a:rPr>
                        <a:t>Network Incremental Demand</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AU" sz="900" b="0" i="0" u="none" strike="noStrike" kern="1200">
                          <a:solidFill>
                            <a:schemeClr val="tx1"/>
                          </a:solidFill>
                          <a:effectLst/>
                          <a:latin typeface="+mn-lt"/>
                          <a:ea typeface="+mn-ea"/>
                          <a:cs typeface="+mn-cs"/>
                        </a:rPr>
                        <a:t>Cost</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AU" sz="900" b="0" i="0" u="none" strike="noStrike" kern="1200">
                          <a:solidFill>
                            <a:schemeClr val="tx1"/>
                          </a:solidFill>
                          <a:effectLst/>
                          <a:latin typeface="+mn-lt"/>
                          <a:ea typeface="+mn-ea"/>
                          <a:cs typeface="+mn-cs"/>
                        </a:rPr>
                        <a:t>1, 2</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3215765"/>
                  </a:ext>
                </a:extLst>
              </a:tr>
              <a:tr h="497987">
                <a:tc rowSpan="2">
                  <a:txBody>
                    <a:bodyPr/>
                    <a:lstStyle/>
                    <a:p>
                      <a:pPr algn="ctr" fontAlgn="ctr"/>
                      <a:r>
                        <a:rPr lang="en-AU" sz="900" b="0" i="0" u="none" strike="noStrike">
                          <a:solidFill>
                            <a:srgbClr val="000000"/>
                          </a:solidFill>
                          <a:effectLst/>
                          <a:latin typeface="+mn-lt"/>
                        </a:rPr>
                        <a:t>Gas Network</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Gas Network Maintenance Costs</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Gas Network Repex and Opex Costs</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Benefit</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1, 2</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985893"/>
                  </a:ext>
                </a:extLst>
              </a:tr>
              <a:tr h="544771">
                <a:tc vMerge="1">
                  <a:txBody>
                    <a:bodyPr/>
                    <a:lstStyle/>
                    <a:p>
                      <a:pPr algn="ctr" fontAlgn="ctr"/>
                      <a:endParaRPr lang="en-AU" sz="900" b="0" i="0" u="none" strike="noStrike">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chemeClr val="tx1"/>
                          </a:solidFill>
                          <a:effectLst/>
                          <a:latin typeface="+mn-lt"/>
                        </a:rPr>
                        <a:t>Gas Network Shutdown Costs</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Gas Network RAB Recovery and Decommissioning Costs</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Cost</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1, 2</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01230"/>
                  </a:ext>
                </a:extLst>
              </a:tr>
              <a:tr h="497987">
                <a:tc rowSpan="2">
                  <a:txBody>
                    <a:bodyPr/>
                    <a:lstStyle/>
                    <a:p>
                      <a:pPr algn="ctr" fontAlgn="ctr"/>
                      <a:r>
                        <a:rPr lang="en-AU" sz="900" b="0" i="0" u="none" strike="noStrike">
                          <a:solidFill>
                            <a:srgbClr val="000000"/>
                          </a:solidFill>
                          <a:effectLst/>
                          <a:latin typeface="+mn-lt"/>
                        </a:rPr>
                        <a:t>Energy Retailers</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a:solidFill>
                            <a:schemeClr val="tx1"/>
                          </a:solidFill>
                          <a:effectLst/>
                          <a:latin typeface="+mn-lt"/>
                        </a:rPr>
                        <a:t>Wholesale Electricity Costs</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Electricity Consumption and Wholesale Price</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Cost</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1</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3457673"/>
                  </a:ext>
                </a:extLst>
              </a:tr>
              <a:tr h="497987">
                <a:tc vMerge="1">
                  <a:txBody>
                    <a:bodyPr/>
                    <a:lstStyle/>
                    <a:p>
                      <a:pPr algn="ctr" fontAlgn="ctr"/>
                      <a:endParaRPr lang="en-AU" sz="900" b="0" i="0" u="none" strike="noStrike">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chemeClr val="tx1"/>
                          </a:solidFill>
                          <a:effectLst/>
                          <a:latin typeface="+mn-lt"/>
                        </a:rPr>
                        <a:t>Wholesale Gas Costs</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Gas Consumption and Wholesale Price</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Benefit</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1</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758041"/>
                  </a:ext>
                </a:extLst>
              </a:tr>
              <a:tr h="512792">
                <a:tc>
                  <a:txBody>
                    <a:bodyPr/>
                    <a:lstStyle/>
                    <a:p>
                      <a:pPr algn="ctr" fontAlgn="ctr"/>
                      <a:r>
                        <a:rPr lang="en-AU" sz="900" b="0" i="0" u="none" strike="noStrike">
                          <a:solidFill>
                            <a:srgbClr val="000000"/>
                          </a:solidFill>
                          <a:effectLst/>
                          <a:latin typeface="+mn-lt"/>
                        </a:rPr>
                        <a:t>Energy Consumers</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Appliance Replacement Costs</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Appliances Replaced Before End of Economic Life</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Cost</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i="0" u="none" strike="noStrike" kern="1200">
                          <a:solidFill>
                            <a:schemeClr val="tx1"/>
                          </a:solidFill>
                          <a:effectLst/>
                          <a:latin typeface="+mn-lt"/>
                          <a:ea typeface="+mn-ea"/>
                          <a:cs typeface="+mn-cs"/>
                        </a:rPr>
                        <a:t>1, 3</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768373"/>
                  </a:ext>
                </a:extLst>
              </a:tr>
              <a:tr h="497987">
                <a:tc>
                  <a:txBody>
                    <a:bodyPr/>
                    <a:lstStyle/>
                    <a:p>
                      <a:pPr algn="ctr" fontAlgn="ctr"/>
                      <a:r>
                        <a:rPr lang="en-AU" sz="900" b="0" i="0" u="none" strike="noStrike">
                          <a:solidFill>
                            <a:srgbClr val="000000"/>
                          </a:solidFill>
                          <a:effectLst/>
                          <a:latin typeface="+mn-lt"/>
                        </a:rPr>
                        <a:t>Government</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900" b="0" i="0" u="none" strike="noStrike">
                          <a:solidFill>
                            <a:schemeClr val="tx1"/>
                          </a:solidFill>
                          <a:effectLst/>
                          <a:latin typeface="+mn-lt"/>
                        </a:rPr>
                        <a:t>Government Program Costs</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AU" sz="900" b="0" i="0" u="none" strike="noStrike">
                          <a:solidFill>
                            <a:schemeClr val="tx1"/>
                          </a:solidFill>
                          <a:effectLst/>
                          <a:latin typeface="+mn-lt"/>
                        </a:rPr>
                        <a:t>Level of Electrification Incentive</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AU" sz="900" b="0" i="0" u="none" strike="noStrike">
                          <a:solidFill>
                            <a:schemeClr val="tx1"/>
                          </a:solidFill>
                          <a:effectLst/>
                          <a:latin typeface="+mn-lt"/>
                        </a:rPr>
                        <a:t>Cost</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AU" sz="900" b="0" i="0" u="none" strike="noStrike">
                          <a:solidFill>
                            <a:schemeClr val="tx1"/>
                          </a:solidFill>
                          <a:effectLst/>
                          <a:latin typeface="+mn-lt"/>
                        </a:rPr>
                        <a:t>3</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420222"/>
                  </a:ext>
                </a:extLst>
              </a:tr>
              <a:tr h="497987">
                <a:tc>
                  <a:txBody>
                    <a:bodyPr/>
                    <a:lstStyle/>
                    <a:p>
                      <a:pPr algn="ctr" fontAlgn="ctr"/>
                      <a:r>
                        <a:rPr lang="en-AU" sz="900" b="0" i="0" u="none" strike="noStrike">
                          <a:solidFill>
                            <a:srgbClr val="000000"/>
                          </a:solidFill>
                          <a:effectLst/>
                          <a:latin typeface="+mn-lt"/>
                        </a:rPr>
                        <a:t>Wider Community</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AU" sz="900" b="0" i="0" u="none" strike="noStrike">
                          <a:solidFill>
                            <a:schemeClr val="tx1"/>
                          </a:solidFill>
                          <a:effectLst/>
                          <a:latin typeface="+mn-lt"/>
                        </a:rPr>
                        <a:t>CO2e Emissions Costs</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a:solidFill>
                            <a:schemeClr val="tx1"/>
                          </a:solidFill>
                          <a:effectLst/>
                          <a:latin typeface="+mn-lt"/>
                        </a:rPr>
                        <a:t>Reduction in CO2e Emissions</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a:solidFill>
                            <a:schemeClr val="tx1"/>
                          </a:solidFill>
                          <a:effectLst/>
                          <a:latin typeface="+mn-lt"/>
                        </a:rPr>
                        <a:t>Benefit</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a:solidFill>
                            <a:schemeClr val="tx1"/>
                          </a:solidFill>
                          <a:effectLst/>
                          <a:latin typeface="+mn-lt"/>
                        </a:rPr>
                        <a:t>1</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90960"/>
                  </a:ext>
                </a:extLst>
              </a:tr>
            </a:tbl>
          </a:graphicData>
        </a:graphic>
      </p:graphicFrame>
    </p:spTree>
    <p:extLst>
      <p:ext uri="{BB962C8B-B14F-4D97-AF65-F5344CB8AC3E}">
        <p14:creationId xmlns:p14="http://schemas.microsoft.com/office/powerpoint/2010/main" val="3010683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B8BB5F4-1EE5-2FA9-6A5F-D042BB802217}"/>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4" name="Slide Number Placeholder 3">
            <a:extLst>
              <a:ext uri="{FF2B5EF4-FFF2-40B4-BE49-F238E27FC236}">
                <a16:creationId xmlns:a16="http://schemas.microsoft.com/office/drawing/2014/main" id="{16BDFECD-3E52-E5B2-ACF6-A141DE338CA4}"/>
              </a:ext>
            </a:extLst>
          </p:cNvPr>
          <p:cNvSpPr>
            <a:spLocks noGrp="1"/>
          </p:cNvSpPr>
          <p:nvPr>
            <p:ph type="sldNum" sz="quarter" idx="12"/>
          </p:nvPr>
        </p:nvSpPr>
        <p:spPr/>
        <p:txBody>
          <a:bodyPr/>
          <a:lstStyle/>
          <a:p>
            <a:fld id="{6EF13ECC-16FB-47EC-AC73-326487E501DA}" type="slidenum">
              <a:rPr lang="en-AU" smtClean="0"/>
              <a:t>24</a:t>
            </a:fld>
            <a:endParaRPr lang="en-AU"/>
          </a:p>
        </p:txBody>
      </p:sp>
      <p:sp>
        <p:nvSpPr>
          <p:cNvPr id="5" name="Title 4">
            <a:extLst>
              <a:ext uri="{FF2B5EF4-FFF2-40B4-BE49-F238E27FC236}">
                <a16:creationId xmlns:a16="http://schemas.microsoft.com/office/drawing/2014/main" id="{369025CA-E876-DE0D-B889-52E0984CBD8A}"/>
              </a:ext>
            </a:extLst>
          </p:cNvPr>
          <p:cNvSpPr>
            <a:spLocks noGrp="1"/>
          </p:cNvSpPr>
          <p:nvPr>
            <p:ph type="title"/>
          </p:nvPr>
        </p:nvSpPr>
        <p:spPr/>
        <p:txBody>
          <a:bodyPr/>
          <a:lstStyle/>
          <a:p>
            <a:r>
              <a:rPr lang="en-US"/>
              <a:t>Gas System Targeting, Timing and Duration</a:t>
            </a:r>
          </a:p>
        </p:txBody>
      </p:sp>
      <p:sp>
        <p:nvSpPr>
          <p:cNvPr id="18" name="Content Placeholder 17">
            <a:extLst>
              <a:ext uri="{FF2B5EF4-FFF2-40B4-BE49-F238E27FC236}">
                <a16:creationId xmlns:a16="http://schemas.microsoft.com/office/drawing/2014/main" id="{F0D870C6-8823-AC89-38AC-88E8C453FC3E}"/>
              </a:ext>
            </a:extLst>
          </p:cNvPr>
          <p:cNvSpPr>
            <a:spLocks noGrp="1"/>
          </p:cNvSpPr>
          <p:nvPr>
            <p:ph sz="half" idx="36"/>
          </p:nvPr>
        </p:nvSpPr>
        <p:spPr/>
        <p:txBody>
          <a:bodyPr>
            <a:normAutofit lnSpcReduction="10000"/>
          </a:bodyPr>
          <a:lstStyle/>
          <a:p>
            <a:r>
              <a:rPr lang="en-US"/>
              <a:t>Energeia has modeled shutdown at the suburb or state level due to data limitations</a:t>
            </a:r>
          </a:p>
          <a:p>
            <a:r>
              <a:rPr lang="en-US"/>
              <a:t>Energeia has modelled two main shutdown methods:</a:t>
            </a:r>
          </a:p>
          <a:p>
            <a:pPr lvl="1"/>
            <a:r>
              <a:rPr lang="en-US" b="1"/>
              <a:t>Phased approach </a:t>
            </a:r>
            <a:r>
              <a:rPr lang="en-US"/>
              <a:t>– Shutting down an equal number of suburbs by year starting from the suburbs with the least gas consumption</a:t>
            </a:r>
          </a:p>
          <a:p>
            <a:pPr lvl="1"/>
            <a:r>
              <a:rPr lang="en-US" b="1"/>
              <a:t>Threshold approach </a:t>
            </a:r>
            <a:r>
              <a:rPr lang="en-US"/>
              <a:t>– Shutting down suburbs when they reached an assumed percentage (20% assumed here) of 2023 consumption</a:t>
            </a:r>
          </a:p>
          <a:p>
            <a:r>
              <a:rPr lang="en-US"/>
              <a:t>Importantly, the threshold approach can lead to rapid shutdowns, in part due to consumer defection</a:t>
            </a:r>
          </a:p>
          <a:p>
            <a:pPr lvl="1"/>
            <a:r>
              <a:rPr lang="en-US"/>
              <a:t>The impact on deliverability and cost are important to know</a:t>
            </a:r>
            <a:endParaRPr lang="en-AU"/>
          </a:p>
          <a:p>
            <a:endParaRPr lang="en-US"/>
          </a:p>
        </p:txBody>
      </p:sp>
      <p:sp>
        <p:nvSpPr>
          <p:cNvPr id="6" name="Text Placeholder 5">
            <a:extLst>
              <a:ext uri="{FF2B5EF4-FFF2-40B4-BE49-F238E27FC236}">
                <a16:creationId xmlns:a16="http://schemas.microsoft.com/office/drawing/2014/main" id="{629F7252-2752-DE1A-4815-4698076D6752}"/>
              </a:ext>
            </a:extLst>
          </p:cNvPr>
          <p:cNvSpPr>
            <a:spLocks noGrp="1"/>
          </p:cNvSpPr>
          <p:nvPr>
            <p:ph type="body" idx="1"/>
          </p:nvPr>
        </p:nvSpPr>
        <p:spPr/>
        <p:txBody>
          <a:bodyPr/>
          <a:lstStyle/>
          <a:p>
            <a:r>
              <a:rPr lang="en-US"/>
              <a:t>Key Shutdown Optimisation Criteria</a:t>
            </a:r>
          </a:p>
        </p:txBody>
      </p:sp>
      <p:sp>
        <p:nvSpPr>
          <p:cNvPr id="2" name="Text Placeholder 1">
            <a:extLst>
              <a:ext uri="{FF2B5EF4-FFF2-40B4-BE49-F238E27FC236}">
                <a16:creationId xmlns:a16="http://schemas.microsoft.com/office/drawing/2014/main" id="{28E40BEC-68BC-354B-C82C-E61680519BC4}"/>
              </a:ext>
            </a:extLst>
          </p:cNvPr>
          <p:cNvSpPr>
            <a:spLocks noGrp="1"/>
          </p:cNvSpPr>
          <p:nvPr>
            <p:ph type="body" idx="22"/>
          </p:nvPr>
        </p:nvSpPr>
        <p:spPr/>
        <p:txBody>
          <a:bodyPr/>
          <a:lstStyle/>
          <a:p>
            <a:r>
              <a:rPr lang="en-US"/>
              <a:t>Illustrative Threshold Shutdown</a:t>
            </a:r>
          </a:p>
        </p:txBody>
      </p:sp>
      <p:sp>
        <p:nvSpPr>
          <p:cNvPr id="16" name="Text Placeholder 15">
            <a:extLst>
              <a:ext uri="{FF2B5EF4-FFF2-40B4-BE49-F238E27FC236}">
                <a16:creationId xmlns:a16="http://schemas.microsoft.com/office/drawing/2014/main" id="{0C9A1DFF-FA5D-B47F-F0BE-C3B3746A6B7C}"/>
              </a:ext>
            </a:extLst>
          </p:cNvPr>
          <p:cNvSpPr>
            <a:spLocks noGrp="1"/>
          </p:cNvSpPr>
          <p:nvPr>
            <p:ph type="body" sz="quarter" idx="31"/>
          </p:nvPr>
        </p:nvSpPr>
        <p:spPr/>
        <p:txBody>
          <a:bodyPr/>
          <a:lstStyle/>
          <a:p>
            <a:r>
              <a:rPr lang="en-US"/>
              <a:t>Source: Energeia Modelling</a:t>
            </a:r>
          </a:p>
        </p:txBody>
      </p:sp>
      <p:sp>
        <p:nvSpPr>
          <p:cNvPr id="8" name="Text Placeholder 7">
            <a:extLst>
              <a:ext uri="{FF2B5EF4-FFF2-40B4-BE49-F238E27FC236}">
                <a16:creationId xmlns:a16="http://schemas.microsoft.com/office/drawing/2014/main" id="{D0E4FE95-BE39-674F-A407-37069E1910CE}"/>
              </a:ext>
            </a:extLst>
          </p:cNvPr>
          <p:cNvSpPr>
            <a:spLocks noGrp="1"/>
          </p:cNvSpPr>
          <p:nvPr>
            <p:ph type="body" sz="quarter" idx="29"/>
          </p:nvPr>
        </p:nvSpPr>
        <p:spPr/>
        <p:txBody>
          <a:bodyPr/>
          <a:lstStyle/>
          <a:p>
            <a:r>
              <a:rPr lang="en-US"/>
              <a:t>Source: Energeia Research</a:t>
            </a:r>
          </a:p>
        </p:txBody>
      </p:sp>
      <p:sp>
        <p:nvSpPr>
          <p:cNvPr id="17" name="Text Placeholder 16">
            <a:extLst>
              <a:ext uri="{FF2B5EF4-FFF2-40B4-BE49-F238E27FC236}">
                <a16:creationId xmlns:a16="http://schemas.microsoft.com/office/drawing/2014/main" id="{7D52C7F6-9EC3-807E-DA02-96B20E66AD09}"/>
              </a:ext>
            </a:extLst>
          </p:cNvPr>
          <p:cNvSpPr>
            <a:spLocks noGrp="1"/>
          </p:cNvSpPr>
          <p:nvPr>
            <p:ph type="body" idx="34"/>
          </p:nvPr>
        </p:nvSpPr>
        <p:spPr/>
        <p:txBody>
          <a:bodyPr/>
          <a:lstStyle/>
          <a:p>
            <a:r>
              <a:rPr lang="en-US"/>
              <a:t>Illustrative Phased Shutdown</a:t>
            </a:r>
          </a:p>
        </p:txBody>
      </p:sp>
      <p:sp>
        <p:nvSpPr>
          <p:cNvPr id="7" name="Text Placeholder 6">
            <a:extLst>
              <a:ext uri="{FF2B5EF4-FFF2-40B4-BE49-F238E27FC236}">
                <a16:creationId xmlns:a16="http://schemas.microsoft.com/office/drawing/2014/main" id="{B8D0655A-B77F-8F9F-C566-485A031C3841}"/>
              </a:ext>
            </a:extLst>
          </p:cNvPr>
          <p:cNvSpPr>
            <a:spLocks noGrp="1"/>
          </p:cNvSpPr>
          <p:nvPr>
            <p:ph type="body" sz="quarter" idx="28"/>
          </p:nvPr>
        </p:nvSpPr>
        <p:spPr/>
        <p:txBody>
          <a:bodyPr/>
          <a:lstStyle/>
          <a:p>
            <a:r>
              <a:rPr lang="en-US"/>
              <a:t>Source: Energeia Modelling</a:t>
            </a:r>
          </a:p>
        </p:txBody>
      </p:sp>
      <p:graphicFrame>
        <p:nvGraphicFramePr>
          <p:cNvPr id="9" name="Content Placeholder 8">
            <a:extLst>
              <a:ext uri="{FF2B5EF4-FFF2-40B4-BE49-F238E27FC236}">
                <a16:creationId xmlns:a16="http://schemas.microsoft.com/office/drawing/2014/main" id="{90783574-9506-A6F8-04B8-DD33D3A38082}"/>
              </a:ext>
            </a:extLst>
          </p:cNvPr>
          <p:cNvGraphicFramePr>
            <a:graphicFrameLocks noGrp="1"/>
          </p:cNvGraphicFramePr>
          <p:nvPr>
            <p:ph sz="half" idx="2"/>
            <p:extLst>
              <p:ext uri="{D42A27DB-BD31-4B8C-83A1-F6EECF244321}">
                <p14:modId xmlns:p14="http://schemas.microsoft.com/office/powerpoint/2010/main" val="1033572081"/>
              </p:ext>
            </p:extLst>
          </p:nvPr>
        </p:nvGraphicFramePr>
        <p:xfrm>
          <a:off x="384080" y="1447866"/>
          <a:ext cx="5522912" cy="1998072"/>
        </p:xfrm>
        <a:graphic>
          <a:graphicData uri="http://schemas.openxmlformats.org/drawingml/2006/table">
            <a:tbl>
              <a:tblPr/>
              <a:tblGrid>
                <a:gridCol w="1344529">
                  <a:extLst>
                    <a:ext uri="{9D8B030D-6E8A-4147-A177-3AD203B41FA5}">
                      <a16:colId xmlns:a16="http://schemas.microsoft.com/office/drawing/2014/main" val="4170368705"/>
                    </a:ext>
                  </a:extLst>
                </a:gridCol>
                <a:gridCol w="4178383">
                  <a:extLst>
                    <a:ext uri="{9D8B030D-6E8A-4147-A177-3AD203B41FA5}">
                      <a16:colId xmlns:a16="http://schemas.microsoft.com/office/drawing/2014/main" val="3913334774"/>
                    </a:ext>
                  </a:extLst>
                </a:gridCol>
              </a:tblGrid>
              <a:tr h="321724">
                <a:tc>
                  <a:txBody>
                    <a:bodyPr/>
                    <a:lstStyle/>
                    <a:p>
                      <a:pPr algn="ctr" fontAlgn="ctr"/>
                      <a:r>
                        <a:rPr lang="en-AU" sz="1000" b="1" i="0" u="none" strike="noStrike">
                          <a:solidFill>
                            <a:schemeClr val="tx1"/>
                          </a:solidFill>
                          <a:effectLst/>
                          <a:highlight>
                            <a:srgbClr val="1DB3FE"/>
                          </a:highlight>
                          <a:latin typeface="Roboto" panose="02000000000000000000" pitchFamily="2" charset="0"/>
                        </a:rPr>
                        <a:t>Criteria Category</a:t>
                      </a:r>
                    </a:p>
                  </a:txBody>
                  <a:tcPr marL="1800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tc>
                  <a:txBody>
                    <a:bodyPr/>
                    <a:lstStyle/>
                    <a:p>
                      <a:pPr algn="ctr" fontAlgn="ctr"/>
                      <a:r>
                        <a:rPr lang="en-AU" sz="1000" b="1" i="0" u="none" strike="noStrike">
                          <a:solidFill>
                            <a:schemeClr val="tx1"/>
                          </a:solidFill>
                          <a:effectLst/>
                          <a:highlight>
                            <a:srgbClr val="1DB3FE"/>
                          </a:highlight>
                          <a:latin typeface="Roboto" panose="02000000000000000000" pitchFamily="2" charset="0"/>
                        </a:rPr>
                        <a:t>Description</a:t>
                      </a:r>
                    </a:p>
                  </a:txBody>
                  <a:tcPr marL="1800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extLst>
                  <a:ext uri="{0D108BD9-81ED-4DB2-BD59-A6C34878D82A}">
                    <a16:rowId xmlns:a16="http://schemas.microsoft.com/office/drawing/2014/main" val="923342591"/>
                  </a:ext>
                </a:extLst>
              </a:tr>
              <a:tr h="419087">
                <a:tc>
                  <a:txBody>
                    <a:bodyPr/>
                    <a:lstStyle/>
                    <a:p>
                      <a:pPr algn="ctr" fontAlgn="ctr"/>
                      <a:r>
                        <a:rPr lang="en-AU" sz="1000" b="0" i="0" u="none" strike="noStrike">
                          <a:solidFill>
                            <a:schemeClr val="tx1"/>
                          </a:solidFill>
                          <a:effectLst/>
                          <a:latin typeface="Roboto" panose="02000000000000000000" pitchFamily="2" charset="0"/>
                        </a:rPr>
                        <a:t>Hydraulic Feasibility</a:t>
                      </a:r>
                    </a:p>
                  </a:txBody>
                  <a:tcPr marL="18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GB" sz="1000" b="0" i="0" u="none" strike="noStrike">
                          <a:solidFill>
                            <a:schemeClr val="tx1"/>
                          </a:solidFill>
                          <a:effectLst/>
                          <a:latin typeface="Roboto" panose="02000000000000000000" pitchFamily="2" charset="0"/>
                        </a:rPr>
                        <a:t>Initial screening and hydraulic modelling to confirm hydraulic feasibility</a:t>
                      </a:r>
                    </a:p>
                  </a:txBody>
                  <a:tcPr marL="1800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10936349"/>
                  </a:ext>
                </a:extLst>
              </a:tr>
              <a:tr h="419087">
                <a:tc>
                  <a:txBody>
                    <a:bodyPr/>
                    <a:lstStyle/>
                    <a:p>
                      <a:pPr algn="ctr" fontAlgn="ctr"/>
                      <a:r>
                        <a:rPr lang="en-AU" sz="1000" b="0" i="0" u="none" strike="noStrike">
                          <a:solidFill>
                            <a:schemeClr val="tx1"/>
                          </a:solidFill>
                          <a:effectLst/>
                          <a:latin typeface="Roboto" panose="02000000000000000000" pitchFamily="2" charset="0"/>
                        </a:rPr>
                        <a:t>Benefit and Cost Criteria</a:t>
                      </a:r>
                    </a:p>
                  </a:txBody>
                  <a:tcPr marL="18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a:solidFill>
                            <a:schemeClr val="tx1"/>
                          </a:solidFill>
                          <a:effectLst/>
                          <a:latin typeface="Roboto" panose="02000000000000000000" pitchFamily="2" charset="0"/>
                        </a:rPr>
                        <a:t>Gas system avoided costs and electricity distribution system costs</a:t>
                      </a:r>
                    </a:p>
                  </a:txBody>
                  <a:tcPr marL="1800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5880074"/>
                  </a:ext>
                </a:extLst>
              </a:tr>
              <a:tr h="419087">
                <a:tc>
                  <a:txBody>
                    <a:bodyPr/>
                    <a:lstStyle/>
                    <a:p>
                      <a:pPr algn="ctr" fontAlgn="ctr"/>
                      <a:r>
                        <a:rPr lang="en-AU" sz="1000" b="0" i="0" u="none" strike="noStrike">
                          <a:solidFill>
                            <a:schemeClr val="tx1"/>
                          </a:solidFill>
                          <a:effectLst/>
                          <a:latin typeface="Roboto" panose="02000000000000000000" pitchFamily="2" charset="0"/>
                        </a:rPr>
                        <a:t>Usage Criteria</a:t>
                      </a:r>
                    </a:p>
                  </a:txBody>
                  <a:tcPr marL="18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a:solidFill>
                            <a:schemeClr val="tx1"/>
                          </a:solidFill>
                          <a:effectLst/>
                          <a:latin typeface="Roboto" panose="02000000000000000000" pitchFamily="2" charset="0"/>
                        </a:rPr>
                        <a:t>Gas usage criteria, which drives the cost per term, for a given section</a:t>
                      </a:r>
                    </a:p>
                  </a:txBody>
                  <a:tcPr marL="1800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4015906"/>
                  </a:ext>
                </a:extLst>
              </a:tr>
              <a:tr h="419087">
                <a:tc>
                  <a:txBody>
                    <a:bodyPr/>
                    <a:lstStyle/>
                    <a:p>
                      <a:pPr algn="ctr" fontAlgn="ctr"/>
                      <a:r>
                        <a:rPr lang="en-AU" sz="1000" b="0" i="0" u="none" strike="noStrike">
                          <a:solidFill>
                            <a:schemeClr val="tx1"/>
                          </a:solidFill>
                          <a:effectLst/>
                          <a:latin typeface="Roboto" panose="02000000000000000000" pitchFamily="2" charset="0"/>
                        </a:rPr>
                        <a:t>Equity Criteria</a:t>
                      </a:r>
                    </a:p>
                  </a:txBody>
                  <a:tcPr marL="18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000" b="0" i="0" u="none" strike="noStrike">
                          <a:solidFill>
                            <a:schemeClr val="tx1"/>
                          </a:solidFill>
                          <a:effectLst/>
                          <a:latin typeface="Roboto" panose="02000000000000000000" pitchFamily="2" charset="0"/>
                        </a:rPr>
                        <a:t>Impact on disadvantaged communities (DAC)  </a:t>
                      </a:r>
                    </a:p>
                  </a:txBody>
                  <a:tcPr marL="1800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293794"/>
                  </a:ext>
                </a:extLst>
              </a:tr>
            </a:tbl>
          </a:graphicData>
        </a:graphic>
      </p:graphicFrame>
      <p:pic>
        <p:nvPicPr>
          <p:cNvPr id="12" name="Content Placeholder 11">
            <a:extLst>
              <a:ext uri="{FF2B5EF4-FFF2-40B4-BE49-F238E27FC236}">
                <a16:creationId xmlns:a16="http://schemas.microsoft.com/office/drawing/2014/main" id="{81B4BAEF-052D-65CD-F929-72F97058DF74}"/>
              </a:ext>
            </a:extLst>
          </p:cNvPr>
          <p:cNvPicPr>
            <a:picLocks noGrp="1" noChangeAspect="1"/>
          </p:cNvPicPr>
          <p:nvPr>
            <p:ph sz="half" idx="30"/>
          </p:nvPr>
        </p:nvPicPr>
        <p:blipFill>
          <a:blip r:embed="rId2"/>
          <a:stretch>
            <a:fillRect/>
          </a:stretch>
        </p:blipFill>
        <p:spPr>
          <a:prstGeom prst="rect">
            <a:avLst/>
          </a:prstGeom>
        </p:spPr>
      </p:pic>
      <p:pic>
        <p:nvPicPr>
          <p:cNvPr id="15" name="Content Placeholder 14">
            <a:extLst>
              <a:ext uri="{FF2B5EF4-FFF2-40B4-BE49-F238E27FC236}">
                <a16:creationId xmlns:a16="http://schemas.microsoft.com/office/drawing/2014/main" id="{F9FEF396-061C-BFCE-5FFE-57A1F4CBC6C9}"/>
              </a:ext>
            </a:extLst>
          </p:cNvPr>
          <p:cNvPicPr>
            <a:picLocks noGrp="1" noChangeAspect="1"/>
          </p:cNvPicPr>
          <p:nvPr>
            <p:ph sz="half" idx="32"/>
          </p:nvPr>
        </p:nvPicPr>
        <p:blipFill>
          <a:blip r:embed="rId3"/>
          <a:stretch>
            <a:fillRect/>
          </a:stretch>
        </p:blipFill>
        <p:spPr>
          <a:xfrm>
            <a:off x="384175" y="3988909"/>
            <a:ext cx="5522913" cy="1988508"/>
          </a:xfrm>
          <a:prstGeom prst="rect">
            <a:avLst/>
          </a:prstGeom>
        </p:spPr>
      </p:pic>
    </p:spTree>
    <p:extLst>
      <p:ext uri="{BB962C8B-B14F-4D97-AF65-F5344CB8AC3E}">
        <p14:creationId xmlns:p14="http://schemas.microsoft.com/office/powerpoint/2010/main" val="2840004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B8BB5F4-1EE5-2FA9-6A5F-D042BB802217}"/>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4" name="Slide Number Placeholder 3">
            <a:extLst>
              <a:ext uri="{FF2B5EF4-FFF2-40B4-BE49-F238E27FC236}">
                <a16:creationId xmlns:a16="http://schemas.microsoft.com/office/drawing/2014/main" id="{16BDFECD-3E52-E5B2-ACF6-A141DE338CA4}"/>
              </a:ext>
            </a:extLst>
          </p:cNvPr>
          <p:cNvSpPr>
            <a:spLocks noGrp="1"/>
          </p:cNvSpPr>
          <p:nvPr>
            <p:ph type="sldNum" sz="quarter" idx="12"/>
          </p:nvPr>
        </p:nvSpPr>
        <p:spPr/>
        <p:txBody>
          <a:bodyPr/>
          <a:lstStyle/>
          <a:p>
            <a:fld id="{6EF13ECC-16FB-47EC-AC73-326487E501DA}" type="slidenum">
              <a:rPr lang="en-AU" smtClean="0"/>
              <a:t>25</a:t>
            </a:fld>
            <a:endParaRPr lang="en-AU"/>
          </a:p>
        </p:txBody>
      </p:sp>
      <p:sp>
        <p:nvSpPr>
          <p:cNvPr id="5" name="Title 4">
            <a:extLst>
              <a:ext uri="{FF2B5EF4-FFF2-40B4-BE49-F238E27FC236}">
                <a16:creationId xmlns:a16="http://schemas.microsoft.com/office/drawing/2014/main" id="{369025CA-E876-DE0D-B889-52E0984CBD8A}"/>
              </a:ext>
            </a:extLst>
          </p:cNvPr>
          <p:cNvSpPr>
            <a:spLocks noGrp="1"/>
          </p:cNvSpPr>
          <p:nvPr>
            <p:ph type="title"/>
          </p:nvPr>
        </p:nvSpPr>
        <p:spPr/>
        <p:txBody>
          <a:bodyPr/>
          <a:lstStyle/>
          <a:p>
            <a:r>
              <a:rPr lang="en-US">
                <a:solidFill>
                  <a:srgbClr val="1DB3FE"/>
                </a:solidFill>
              </a:rPr>
              <a:t>Gas System Decommissioning and Write-down Costs</a:t>
            </a:r>
          </a:p>
        </p:txBody>
      </p:sp>
      <p:sp>
        <p:nvSpPr>
          <p:cNvPr id="17" name="Content Placeholder 16">
            <a:extLst>
              <a:ext uri="{FF2B5EF4-FFF2-40B4-BE49-F238E27FC236}">
                <a16:creationId xmlns:a16="http://schemas.microsoft.com/office/drawing/2014/main" id="{CB2CF79F-AF6A-171E-5EEE-53D0862D8890}"/>
              </a:ext>
            </a:extLst>
          </p:cNvPr>
          <p:cNvSpPr>
            <a:spLocks noGrp="1"/>
          </p:cNvSpPr>
          <p:nvPr>
            <p:ph sz="half" idx="36"/>
          </p:nvPr>
        </p:nvSpPr>
        <p:spPr/>
        <p:txBody>
          <a:bodyPr>
            <a:normAutofit/>
          </a:bodyPr>
          <a:lstStyle/>
          <a:p>
            <a:r>
              <a:rPr lang="en-US"/>
              <a:t>Decommissioning costs in the public domain vary widely, reflecting less experience but also differences in territories</a:t>
            </a:r>
          </a:p>
          <a:p>
            <a:r>
              <a:rPr lang="en-US"/>
              <a:t>Illustrative outcomes from each of the key cost allocation methods is shown below</a:t>
            </a:r>
          </a:p>
          <a:p>
            <a:r>
              <a:rPr lang="en-US"/>
              <a:t>These results show how taxpayer funded methods keep prices down, avoiding mass consumer defection as costs rise</a:t>
            </a:r>
          </a:p>
          <a:p>
            <a:r>
              <a:rPr lang="en-US"/>
              <a:t>This can help </a:t>
            </a:r>
            <a:r>
              <a:rPr lang="en-US" err="1"/>
              <a:t>minimise</a:t>
            </a:r>
            <a:r>
              <a:rPr lang="en-US"/>
              <a:t> consumer gas appliance and industry gas asset write-down costs – at least until policy requires it</a:t>
            </a:r>
          </a:p>
        </p:txBody>
      </p:sp>
      <p:sp>
        <p:nvSpPr>
          <p:cNvPr id="6" name="Text Placeholder 5">
            <a:extLst>
              <a:ext uri="{FF2B5EF4-FFF2-40B4-BE49-F238E27FC236}">
                <a16:creationId xmlns:a16="http://schemas.microsoft.com/office/drawing/2014/main" id="{629F7252-2752-DE1A-4815-4698076D6752}"/>
              </a:ext>
            </a:extLst>
          </p:cNvPr>
          <p:cNvSpPr>
            <a:spLocks noGrp="1"/>
          </p:cNvSpPr>
          <p:nvPr>
            <p:ph type="body" idx="1"/>
          </p:nvPr>
        </p:nvSpPr>
        <p:spPr/>
        <p:txBody>
          <a:bodyPr/>
          <a:lstStyle/>
          <a:p>
            <a:r>
              <a:rPr lang="en-US" err="1"/>
              <a:t>Normalised</a:t>
            </a:r>
            <a:r>
              <a:rPr lang="en-US"/>
              <a:t> Decommissioning Costs</a:t>
            </a:r>
          </a:p>
        </p:txBody>
      </p:sp>
      <p:sp>
        <p:nvSpPr>
          <p:cNvPr id="10" name="Text Placeholder 9">
            <a:extLst>
              <a:ext uri="{FF2B5EF4-FFF2-40B4-BE49-F238E27FC236}">
                <a16:creationId xmlns:a16="http://schemas.microsoft.com/office/drawing/2014/main" id="{7015BB28-98ED-D7FE-1A42-DDA0F5D59A68}"/>
              </a:ext>
            </a:extLst>
          </p:cNvPr>
          <p:cNvSpPr>
            <a:spLocks noGrp="1"/>
          </p:cNvSpPr>
          <p:nvPr>
            <p:ph type="body" idx="22"/>
          </p:nvPr>
        </p:nvSpPr>
        <p:spPr/>
        <p:txBody>
          <a:bodyPr/>
          <a:lstStyle/>
          <a:p>
            <a:r>
              <a:rPr lang="en-US"/>
              <a:t>Summary of Cost Allocation Options</a:t>
            </a:r>
          </a:p>
        </p:txBody>
      </p:sp>
      <p:sp>
        <p:nvSpPr>
          <p:cNvPr id="14" name="Text Placeholder 13">
            <a:extLst>
              <a:ext uri="{FF2B5EF4-FFF2-40B4-BE49-F238E27FC236}">
                <a16:creationId xmlns:a16="http://schemas.microsoft.com/office/drawing/2014/main" id="{44668C14-3E55-68A8-1174-1223A7AC3BC8}"/>
              </a:ext>
            </a:extLst>
          </p:cNvPr>
          <p:cNvSpPr>
            <a:spLocks noGrp="1"/>
          </p:cNvSpPr>
          <p:nvPr>
            <p:ph type="body" sz="quarter" idx="31"/>
          </p:nvPr>
        </p:nvSpPr>
        <p:spPr>
          <a:xfrm>
            <a:off x="377952" y="5980113"/>
            <a:ext cx="5522976" cy="232928"/>
          </a:xfrm>
        </p:spPr>
        <p:txBody>
          <a:bodyPr/>
          <a:lstStyle/>
          <a:p>
            <a:r>
              <a:rPr lang="en-US"/>
              <a:t>Source: Energeia</a:t>
            </a:r>
          </a:p>
        </p:txBody>
      </p:sp>
      <p:sp>
        <p:nvSpPr>
          <p:cNvPr id="12" name="Text Placeholder 11">
            <a:extLst>
              <a:ext uri="{FF2B5EF4-FFF2-40B4-BE49-F238E27FC236}">
                <a16:creationId xmlns:a16="http://schemas.microsoft.com/office/drawing/2014/main" id="{28784B16-041C-A3D3-898A-2A284A9F1B9F}"/>
              </a:ext>
            </a:extLst>
          </p:cNvPr>
          <p:cNvSpPr>
            <a:spLocks noGrp="1"/>
          </p:cNvSpPr>
          <p:nvPr>
            <p:ph type="body" sz="quarter" idx="29"/>
          </p:nvPr>
        </p:nvSpPr>
        <p:spPr/>
        <p:txBody>
          <a:bodyPr/>
          <a:lstStyle/>
          <a:p>
            <a:r>
              <a:rPr lang="en-US"/>
              <a:t>Source: Energeia Research</a:t>
            </a:r>
          </a:p>
        </p:txBody>
      </p:sp>
      <p:sp>
        <p:nvSpPr>
          <p:cNvPr id="16" name="Text Placeholder 15">
            <a:extLst>
              <a:ext uri="{FF2B5EF4-FFF2-40B4-BE49-F238E27FC236}">
                <a16:creationId xmlns:a16="http://schemas.microsoft.com/office/drawing/2014/main" id="{DF34FE43-CF68-2E6E-6991-AAFB1F08E0AA}"/>
              </a:ext>
            </a:extLst>
          </p:cNvPr>
          <p:cNvSpPr>
            <a:spLocks noGrp="1"/>
          </p:cNvSpPr>
          <p:nvPr>
            <p:ph type="body" idx="34"/>
          </p:nvPr>
        </p:nvSpPr>
        <p:spPr/>
        <p:txBody>
          <a:bodyPr/>
          <a:lstStyle/>
          <a:p>
            <a:r>
              <a:rPr lang="en-US"/>
              <a:t>Illustrative Impact of Cost Allocation Options on Prices </a:t>
            </a:r>
          </a:p>
        </p:txBody>
      </p:sp>
      <p:sp>
        <p:nvSpPr>
          <p:cNvPr id="11" name="Text Placeholder 10">
            <a:extLst>
              <a:ext uri="{FF2B5EF4-FFF2-40B4-BE49-F238E27FC236}">
                <a16:creationId xmlns:a16="http://schemas.microsoft.com/office/drawing/2014/main" id="{5BB8CDED-E6ED-AF1D-D676-DC7885FA0675}"/>
              </a:ext>
            </a:extLst>
          </p:cNvPr>
          <p:cNvSpPr>
            <a:spLocks noGrp="1"/>
          </p:cNvSpPr>
          <p:nvPr>
            <p:ph type="body" sz="quarter" idx="28"/>
          </p:nvPr>
        </p:nvSpPr>
        <p:spPr/>
        <p:txBody>
          <a:bodyPr/>
          <a:lstStyle/>
          <a:p>
            <a:r>
              <a:rPr lang="en-US"/>
              <a:t>Source: Energeia Modelling</a:t>
            </a:r>
          </a:p>
        </p:txBody>
      </p:sp>
      <p:pic>
        <p:nvPicPr>
          <p:cNvPr id="19" name="Content Placeholder 18">
            <a:extLst>
              <a:ext uri="{FF2B5EF4-FFF2-40B4-BE49-F238E27FC236}">
                <a16:creationId xmlns:a16="http://schemas.microsoft.com/office/drawing/2014/main" id="{76115E14-8B8D-6FDB-B839-979B1BABAE39}"/>
              </a:ext>
            </a:extLst>
          </p:cNvPr>
          <p:cNvPicPr>
            <a:picLocks noGrp="1" noChangeAspect="1"/>
          </p:cNvPicPr>
          <p:nvPr>
            <p:ph sz="half" idx="30"/>
          </p:nvPr>
        </p:nvPicPr>
        <p:blipFill>
          <a:blip r:embed="rId2"/>
          <a:stretch>
            <a:fillRect/>
          </a:stretch>
        </p:blipFill>
        <p:spPr>
          <a:xfrm>
            <a:off x="6321525" y="3986213"/>
            <a:ext cx="5462388" cy="1993900"/>
          </a:xfrm>
          <a:prstGeom prst="rect">
            <a:avLst/>
          </a:prstGeom>
        </p:spPr>
      </p:pic>
      <p:sp>
        <p:nvSpPr>
          <p:cNvPr id="20" name="Rectangle 19">
            <a:extLst>
              <a:ext uri="{FF2B5EF4-FFF2-40B4-BE49-F238E27FC236}">
                <a16:creationId xmlns:a16="http://schemas.microsoft.com/office/drawing/2014/main" id="{866A0F8C-22F9-6F57-9B2C-6879921FE0C6}"/>
              </a:ext>
            </a:extLst>
          </p:cNvPr>
          <p:cNvSpPr/>
          <p:nvPr/>
        </p:nvSpPr>
        <p:spPr>
          <a:xfrm>
            <a:off x="6486525" y="4035916"/>
            <a:ext cx="190500" cy="1479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14">
            <a:extLst>
              <a:ext uri="{FF2B5EF4-FFF2-40B4-BE49-F238E27FC236}">
                <a16:creationId xmlns:a16="http://schemas.microsoft.com/office/drawing/2014/main" id="{9ED5EE3D-5D40-B7E5-6AD5-894E605219B8}"/>
              </a:ext>
            </a:extLst>
          </p:cNvPr>
          <p:cNvGraphicFramePr>
            <a:graphicFrameLocks noGrp="1"/>
          </p:cNvGraphicFramePr>
          <p:nvPr>
            <p:ph sz="half" idx="32"/>
            <p:extLst>
              <p:ext uri="{D42A27DB-BD31-4B8C-83A1-F6EECF244321}">
                <p14:modId xmlns:p14="http://schemas.microsoft.com/office/powerpoint/2010/main" val="1118218748"/>
              </p:ext>
            </p:extLst>
          </p:nvPr>
        </p:nvGraphicFramePr>
        <p:xfrm>
          <a:off x="384175" y="4014789"/>
          <a:ext cx="5516756" cy="1877307"/>
        </p:xfrm>
        <a:graphic>
          <a:graphicData uri="http://schemas.openxmlformats.org/drawingml/2006/table">
            <a:tbl>
              <a:tblPr/>
              <a:tblGrid>
                <a:gridCol w="1044575">
                  <a:extLst>
                    <a:ext uri="{9D8B030D-6E8A-4147-A177-3AD203B41FA5}">
                      <a16:colId xmlns:a16="http://schemas.microsoft.com/office/drawing/2014/main" val="188158543"/>
                    </a:ext>
                  </a:extLst>
                </a:gridCol>
                <a:gridCol w="1713803">
                  <a:extLst>
                    <a:ext uri="{9D8B030D-6E8A-4147-A177-3AD203B41FA5}">
                      <a16:colId xmlns:a16="http://schemas.microsoft.com/office/drawing/2014/main" val="2854025894"/>
                    </a:ext>
                  </a:extLst>
                </a:gridCol>
                <a:gridCol w="1591372">
                  <a:extLst>
                    <a:ext uri="{9D8B030D-6E8A-4147-A177-3AD203B41FA5}">
                      <a16:colId xmlns:a16="http://schemas.microsoft.com/office/drawing/2014/main" val="3911712957"/>
                    </a:ext>
                  </a:extLst>
                </a:gridCol>
                <a:gridCol w="1167006">
                  <a:extLst>
                    <a:ext uri="{9D8B030D-6E8A-4147-A177-3AD203B41FA5}">
                      <a16:colId xmlns:a16="http://schemas.microsoft.com/office/drawing/2014/main" val="3488285790"/>
                    </a:ext>
                  </a:extLst>
                </a:gridCol>
              </a:tblGrid>
              <a:tr h="209215">
                <a:tc>
                  <a:txBody>
                    <a:bodyPr/>
                    <a:lstStyle/>
                    <a:p>
                      <a:pPr algn="ctr" fontAlgn="ctr"/>
                      <a:r>
                        <a:rPr lang="en-AU" sz="900" b="1" i="0" u="none" strike="noStrike">
                          <a:solidFill>
                            <a:schemeClr val="tx1"/>
                          </a:solidFill>
                          <a:effectLst/>
                          <a:latin typeface="+mn-lt"/>
                        </a:rPr>
                        <a:t>Cost Allocation Options</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AU" sz="900" b="1" i="0" u="none" strike="noStrike">
                          <a:solidFill>
                            <a:schemeClr val="tx1"/>
                          </a:solidFill>
                          <a:effectLst/>
                          <a:latin typeface="+mn-lt"/>
                        </a:rPr>
                        <a:t>Definition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AU" sz="900" b="1" i="0" u="none" strike="noStrike">
                          <a:solidFill>
                            <a:schemeClr val="tx1"/>
                          </a:solidFill>
                          <a:effectLst/>
                          <a:latin typeface="+mn-lt"/>
                        </a:rPr>
                        <a:t>Why they’re used</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i="0" u="none" strike="noStrike">
                          <a:solidFill>
                            <a:schemeClr val="tx1"/>
                          </a:solidFill>
                          <a:effectLst/>
                          <a:latin typeface="+mn-lt"/>
                        </a:rPr>
                        <a:t>Stakeholders </a:t>
                      </a:r>
                      <a:br>
                        <a:rPr lang="en-AU" sz="900" b="1" i="0" u="none" strike="noStrike">
                          <a:solidFill>
                            <a:schemeClr val="tx1"/>
                          </a:solidFill>
                          <a:effectLst/>
                          <a:latin typeface="+mn-lt"/>
                        </a:rPr>
                      </a:br>
                      <a:r>
                        <a:rPr lang="en-AU" sz="900" b="1" i="0" u="none" strike="noStrike">
                          <a:solidFill>
                            <a:schemeClr val="tx1"/>
                          </a:solidFill>
                          <a:effectLst/>
                          <a:latin typeface="+mn-lt"/>
                        </a:rPr>
                        <a:t>Most Impacted </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extLst>
                  <a:ext uri="{0D108BD9-81ED-4DB2-BD59-A6C34878D82A}">
                    <a16:rowId xmlns:a16="http://schemas.microsoft.com/office/drawing/2014/main" val="442618301"/>
                  </a:ext>
                </a:extLst>
              </a:tr>
              <a:tr h="534329">
                <a:tc>
                  <a:txBody>
                    <a:bodyPr/>
                    <a:lstStyle/>
                    <a:p>
                      <a:pPr algn="ctr" fontAlgn="ctr"/>
                      <a:r>
                        <a:rPr lang="en-AU" sz="800" b="0" i="0" u="none" strike="noStrike">
                          <a:solidFill>
                            <a:srgbClr val="000000"/>
                          </a:solidFill>
                          <a:effectLst/>
                          <a:latin typeface="+mn-lt"/>
                        </a:rPr>
                        <a:t>Accelerated Cost Recovery</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Roboto (Body)"/>
                        </a:rPr>
                        <a:t>Current users pay a greater share of asset write-down and decommissioning costs</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800" b="0" i="0" u="none" strike="noStrike" kern="1200">
                          <a:solidFill>
                            <a:schemeClr val="tx1"/>
                          </a:solidFill>
                          <a:effectLst/>
                          <a:latin typeface="+mn-lt"/>
                          <a:ea typeface="+mn-ea"/>
                          <a:cs typeface="+mn-cs"/>
                        </a:rPr>
                        <a:t>Spreads costs more equitably between current and future consumers, potentially more efficient</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AU" sz="800" b="0" i="0" u="none" strike="noStrike" kern="1200">
                          <a:solidFill>
                            <a:schemeClr val="tx1"/>
                          </a:solidFill>
                          <a:effectLst/>
                          <a:latin typeface="+mn-lt"/>
                          <a:ea typeface="+mn-ea"/>
                          <a:cs typeface="+mn-cs"/>
                        </a:rPr>
                        <a:t>Current </a:t>
                      </a:r>
                      <a:br>
                        <a:rPr lang="en-AU" sz="800" b="0" i="0" u="none" strike="noStrike" kern="1200">
                          <a:solidFill>
                            <a:schemeClr val="tx1"/>
                          </a:solidFill>
                          <a:effectLst/>
                          <a:latin typeface="+mn-lt"/>
                          <a:ea typeface="+mn-ea"/>
                          <a:cs typeface="+mn-cs"/>
                        </a:rPr>
                      </a:br>
                      <a:r>
                        <a:rPr lang="en-AU" sz="800" b="0" i="0" u="none" strike="noStrike" kern="1200">
                          <a:solidFill>
                            <a:schemeClr val="tx1"/>
                          </a:solidFill>
                          <a:effectLst/>
                          <a:latin typeface="+mn-lt"/>
                          <a:ea typeface="+mn-ea"/>
                          <a:cs typeface="+mn-cs"/>
                        </a:rPr>
                        <a:t>Gas Customers</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3215765"/>
                  </a:ext>
                </a:extLst>
              </a:tr>
              <a:tr h="534329">
                <a:tc>
                  <a:txBody>
                    <a:bodyPr/>
                    <a:lstStyle/>
                    <a:p>
                      <a:pPr algn="ctr" fontAlgn="ctr"/>
                      <a:r>
                        <a:rPr lang="en-AU" sz="800" b="0" i="0" u="none" strike="noStrike">
                          <a:solidFill>
                            <a:srgbClr val="000000"/>
                          </a:solidFill>
                          <a:effectLst/>
                          <a:latin typeface="+mn-lt"/>
                        </a:rPr>
                        <a:t>Taxpayer Funded</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Roboto (Body)"/>
                        </a:rPr>
                        <a:t>Taxpayers fund the cost of the decommissioning and asset write-downs</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AU" sz="800" b="0" i="0" u="none" strike="noStrike" kern="1200">
                          <a:solidFill>
                            <a:schemeClr val="tx1"/>
                          </a:solidFill>
                          <a:effectLst/>
                          <a:latin typeface="+mn-lt"/>
                          <a:ea typeface="+mn-ea"/>
                          <a:cs typeface="+mn-cs"/>
                        </a:rPr>
                        <a:t>Reduces price impacts to push </a:t>
                      </a:r>
                      <a:br>
                        <a:rPr lang="en-AU" sz="800" b="0" i="0" u="none" strike="noStrike" kern="1200">
                          <a:solidFill>
                            <a:schemeClr val="tx1"/>
                          </a:solidFill>
                          <a:effectLst/>
                          <a:latin typeface="+mn-lt"/>
                          <a:ea typeface="+mn-ea"/>
                          <a:cs typeface="+mn-cs"/>
                        </a:rPr>
                      </a:br>
                      <a:r>
                        <a:rPr lang="en-AU" sz="800" b="0" i="0" u="none" strike="noStrike" kern="1200">
                          <a:solidFill>
                            <a:schemeClr val="tx1"/>
                          </a:solidFill>
                          <a:effectLst/>
                          <a:latin typeface="+mn-lt"/>
                          <a:ea typeface="+mn-ea"/>
                          <a:cs typeface="+mn-cs"/>
                        </a:rPr>
                        <a:t>out the death spiral, potentially resulting more efficient, equitable outcome</a:t>
                      </a:r>
                      <a:endParaRPr lang="en-AU" sz="800" b="0" i="0" u="none" strike="noStrike">
                        <a:solidFill>
                          <a:schemeClr val="tx1"/>
                        </a:solidFill>
                        <a:effectLst/>
                        <a:latin typeface="+mn-lt"/>
                      </a:endParaRP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AU" sz="800" b="0" i="0" u="none" strike="noStrike">
                          <a:solidFill>
                            <a:schemeClr val="tx1"/>
                          </a:solidFill>
                          <a:effectLst/>
                          <a:latin typeface="+mn-lt"/>
                        </a:rPr>
                        <a:t>Taxpayers</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420222"/>
                  </a:ext>
                </a:extLst>
              </a:tr>
              <a:tr h="534329">
                <a:tc>
                  <a:txBody>
                    <a:bodyPr/>
                    <a:lstStyle/>
                    <a:p>
                      <a:pPr algn="ctr" fontAlgn="ctr"/>
                      <a:r>
                        <a:rPr lang="en-AU" sz="800" b="0" i="0" u="none" strike="noStrike">
                          <a:solidFill>
                            <a:srgbClr val="000000"/>
                          </a:solidFill>
                          <a:effectLst/>
                          <a:latin typeface="+mn-lt"/>
                        </a:rPr>
                        <a:t>Recovery as Incurred</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Roboto (Body)"/>
                        </a:rPr>
                        <a:t>Asset write-down and decommissioning costs are recovered when they are incurred</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AU" sz="800" b="0" i="0" u="none" strike="noStrike">
                          <a:solidFill>
                            <a:schemeClr val="tx1"/>
                          </a:solidFill>
                          <a:effectLst/>
                          <a:latin typeface="+mn-lt"/>
                        </a:rPr>
                        <a:t>User pays, though it can potentially impact vulnerable consumers more and be less efficient</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800" b="0" i="0" u="none" strike="noStrike">
                          <a:solidFill>
                            <a:schemeClr val="tx1"/>
                          </a:solidFill>
                          <a:effectLst/>
                          <a:latin typeface="+mn-lt"/>
                        </a:rPr>
                        <a:t>Remaining Gas Customers</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90960"/>
                  </a:ext>
                </a:extLst>
              </a:tr>
            </a:tbl>
          </a:graphicData>
        </a:graphic>
      </p:graphicFrame>
      <p:graphicFrame>
        <p:nvGraphicFramePr>
          <p:cNvPr id="28" name="Content Placeholder 14">
            <a:extLst>
              <a:ext uri="{FF2B5EF4-FFF2-40B4-BE49-F238E27FC236}">
                <a16:creationId xmlns:a16="http://schemas.microsoft.com/office/drawing/2014/main" id="{7ABE571A-33CC-E3FA-3297-970DC3824602}"/>
              </a:ext>
            </a:extLst>
          </p:cNvPr>
          <p:cNvGraphicFramePr>
            <a:graphicFrameLocks noGrp="1"/>
          </p:cNvGraphicFramePr>
          <p:nvPr>
            <p:ph sz="half" idx="2"/>
            <p:extLst>
              <p:ext uri="{D42A27DB-BD31-4B8C-83A1-F6EECF244321}">
                <p14:modId xmlns:p14="http://schemas.microsoft.com/office/powerpoint/2010/main" val="2631848553"/>
              </p:ext>
            </p:extLst>
          </p:nvPr>
        </p:nvGraphicFramePr>
        <p:xfrm>
          <a:off x="384175" y="1463675"/>
          <a:ext cx="5516753" cy="1981431"/>
        </p:xfrm>
        <a:graphic>
          <a:graphicData uri="http://schemas.openxmlformats.org/drawingml/2006/table">
            <a:tbl>
              <a:tblPr/>
              <a:tblGrid>
                <a:gridCol w="1705643">
                  <a:extLst>
                    <a:ext uri="{9D8B030D-6E8A-4147-A177-3AD203B41FA5}">
                      <a16:colId xmlns:a16="http://schemas.microsoft.com/office/drawing/2014/main" val="188158543"/>
                    </a:ext>
                  </a:extLst>
                </a:gridCol>
                <a:gridCol w="1905555">
                  <a:extLst>
                    <a:ext uri="{9D8B030D-6E8A-4147-A177-3AD203B41FA5}">
                      <a16:colId xmlns:a16="http://schemas.microsoft.com/office/drawing/2014/main" val="3963630336"/>
                    </a:ext>
                  </a:extLst>
                </a:gridCol>
                <a:gridCol w="1905555">
                  <a:extLst>
                    <a:ext uri="{9D8B030D-6E8A-4147-A177-3AD203B41FA5}">
                      <a16:colId xmlns:a16="http://schemas.microsoft.com/office/drawing/2014/main" val="3488285790"/>
                    </a:ext>
                  </a:extLst>
                </a:gridCol>
              </a:tblGrid>
              <a:tr h="352375">
                <a:tc>
                  <a:txBody>
                    <a:bodyPr/>
                    <a:lstStyle/>
                    <a:p>
                      <a:pPr algn="ctr" fontAlgn="ctr"/>
                      <a:r>
                        <a:rPr lang="en-AU" sz="900" b="1" i="0" u="none" strike="noStrike">
                          <a:solidFill>
                            <a:schemeClr val="tx1"/>
                          </a:solidFill>
                          <a:effectLst/>
                          <a:latin typeface="+mn-lt"/>
                        </a:rPr>
                        <a:t>Source</a:t>
                      </a:r>
                    </a:p>
                  </a:txBody>
                  <a:tcPr marL="0" marR="0" marT="0"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i="0" u="none" strike="noStrike">
                          <a:solidFill>
                            <a:schemeClr val="tx1"/>
                          </a:solidFill>
                          <a:effectLst/>
                          <a:latin typeface="+mn-lt"/>
                        </a:rPr>
                        <a:t>Jurisdiction</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i="0" u="none" strike="noStrike">
                          <a:solidFill>
                            <a:schemeClr val="tx1"/>
                          </a:solidFill>
                          <a:effectLst/>
                          <a:latin typeface="+mn-lt"/>
                        </a:rPr>
                        <a:t>Normalised Decommissioning Cost (AUD/km)</a:t>
                      </a:r>
                    </a:p>
                  </a:txBody>
                  <a:tcPr marL="0" marR="0" marT="0"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B3FE"/>
                    </a:solidFill>
                  </a:tcPr>
                </a:tc>
                <a:extLst>
                  <a:ext uri="{0D108BD9-81ED-4DB2-BD59-A6C34878D82A}">
                    <a16:rowId xmlns:a16="http://schemas.microsoft.com/office/drawing/2014/main" val="442618301"/>
                  </a:ext>
                </a:extLst>
              </a:tr>
              <a:tr h="520882">
                <a:tc>
                  <a:txBody>
                    <a:bodyPr/>
                    <a:lstStyle/>
                    <a:p>
                      <a:pPr algn="ctr" fontAlgn="ctr"/>
                      <a:r>
                        <a:rPr lang="en-AU" sz="800" b="0" i="0" u="none" strike="noStrike">
                          <a:solidFill>
                            <a:srgbClr val="000000"/>
                          </a:solidFill>
                          <a:effectLst/>
                          <a:latin typeface="+mn-lt"/>
                        </a:rPr>
                        <a:t>Frontier (2016): Future Regulation of the UK Gas Grid</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AU" sz="800" b="0" i="0" u="none" strike="noStrike" kern="1200">
                          <a:solidFill>
                            <a:schemeClr val="tx1"/>
                          </a:solidFill>
                          <a:effectLst/>
                          <a:latin typeface="+mn-lt"/>
                          <a:ea typeface="+mn-ea"/>
                          <a:cs typeface="+mn-cs"/>
                        </a:rPr>
                        <a:t> United Kingdom</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AU" sz="800" b="0" i="0" u="none" strike="noStrike" kern="1200">
                          <a:solidFill>
                            <a:schemeClr val="tx1"/>
                          </a:solidFill>
                          <a:effectLst/>
                          <a:latin typeface="+mn-lt"/>
                          <a:ea typeface="+mn-ea"/>
                          <a:cs typeface="+mn-cs"/>
                        </a:rPr>
                        <a:t>$79,178</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3215765"/>
                  </a:ext>
                </a:extLst>
              </a:tr>
              <a:tr h="587292">
                <a:tc>
                  <a:txBody>
                    <a:bodyPr/>
                    <a:lstStyle/>
                    <a:p>
                      <a:pPr algn="ctr" fontAlgn="ctr"/>
                      <a:r>
                        <a:rPr lang="en-AU" sz="800" b="0" i="0" u="none" strike="noStrike">
                          <a:solidFill>
                            <a:srgbClr val="000000"/>
                          </a:solidFill>
                          <a:effectLst/>
                          <a:latin typeface="+mn-lt"/>
                        </a:rPr>
                        <a:t>ICF (2016): Decommissioning Methodology and Cost Evaluation</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AU" sz="800" b="0" i="0" u="none" strike="noStrike">
                          <a:solidFill>
                            <a:schemeClr val="tx1"/>
                          </a:solidFill>
                          <a:effectLst/>
                          <a:latin typeface="+mn-lt"/>
                        </a:rPr>
                        <a:t>Virginia, United States</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b"/>
                      <a:r>
                        <a:rPr lang="en-AU" sz="800" b="0" i="0" u="none" strike="noStrike">
                          <a:solidFill>
                            <a:schemeClr val="tx1"/>
                          </a:solidFill>
                          <a:effectLst/>
                          <a:latin typeface="+mn-lt"/>
                        </a:rPr>
                        <a:t>$99,163 - $264,436</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0420222"/>
                  </a:ext>
                </a:extLst>
              </a:tr>
              <a:tr h="520882">
                <a:tc>
                  <a:txBody>
                    <a:bodyPr/>
                    <a:lstStyle/>
                    <a:p>
                      <a:pPr algn="ctr" fontAlgn="ctr"/>
                      <a:r>
                        <a:rPr lang="en-AU" sz="800" b="0" i="0" u="none" strike="noStrike">
                          <a:solidFill>
                            <a:srgbClr val="000000"/>
                          </a:solidFill>
                          <a:effectLst/>
                          <a:latin typeface="+mn-lt"/>
                        </a:rPr>
                        <a:t>EvoEnergy (2023)</a:t>
                      </a:r>
                    </a:p>
                  </a:txBody>
                  <a:tcPr marL="45720" marR="4572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AU" sz="800" b="0" i="0" u="none" strike="noStrike">
                          <a:solidFill>
                            <a:schemeClr val="tx1"/>
                          </a:solidFill>
                          <a:effectLst/>
                          <a:latin typeface="+mn-lt"/>
                        </a:rPr>
                        <a:t>Australian Capital Territory, Australia</a:t>
                      </a:r>
                    </a:p>
                  </a:txBody>
                  <a:tcPr marL="0" marR="0" marT="0" marB="0" anchor="ctr" anchorCtr="1">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AU" sz="800" b="0" i="0" u="none" strike="noStrike">
                          <a:solidFill>
                            <a:schemeClr val="tx1"/>
                          </a:solidFill>
                          <a:effectLst/>
                          <a:latin typeface="+mn-lt"/>
                        </a:rPr>
                        <a:t>$30,682</a:t>
                      </a:r>
                    </a:p>
                  </a:txBody>
                  <a:tcPr marL="0" marR="0" marT="0" marB="0" anchor="ctr" anchorCtr="1">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22758"/>
                  </a:ext>
                </a:extLst>
              </a:tr>
            </a:tbl>
          </a:graphicData>
        </a:graphic>
      </p:graphicFrame>
      <p:sp>
        <p:nvSpPr>
          <p:cNvPr id="2" name="Rectangle 1">
            <a:extLst>
              <a:ext uri="{FF2B5EF4-FFF2-40B4-BE49-F238E27FC236}">
                <a16:creationId xmlns:a16="http://schemas.microsoft.com/office/drawing/2014/main" id="{090AF869-ED50-D3A0-B81A-9DD536772547}"/>
              </a:ext>
            </a:extLst>
          </p:cNvPr>
          <p:cNvSpPr/>
          <p:nvPr/>
        </p:nvSpPr>
        <p:spPr>
          <a:xfrm>
            <a:off x="6346613" y="5012266"/>
            <a:ext cx="139912" cy="3251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764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2F2017-6AA6-44BD-44E3-AB0D7F9631B9}"/>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3" name="Slide Number Placeholder 2">
            <a:extLst>
              <a:ext uri="{FF2B5EF4-FFF2-40B4-BE49-F238E27FC236}">
                <a16:creationId xmlns:a16="http://schemas.microsoft.com/office/drawing/2014/main" id="{8DE76037-F74B-BE7E-46B8-DC6A4BA71D92}"/>
              </a:ext>
            </a:extLst>
          </p:cNvPr>
          <p:cNvSpPr>
            <a:spLocks noGrp="1"/>
          </p:cNvSpPr>
          <p:nvPr>
            <p:ph type="sldNum" sz="quarter" idx="12"/>
          </p:nvPr>
        </p:nvSpPr>
        <p:spPr/>
        <p:txBody>
          <a:bodyPr/>
          <a:lstStyle/>
          <a:p>
            <a:fld id="{6EF13ECC-16FB-47EC-AC73-326487E501DA}" type="slidenum">
              <a:rPr lang="en-AU" smtClean="0"/>
              <a:t>26</a:t>
            </a:fld>
            <a:endParaRPr lang="en-AU"/>
          </a:p>
        </p:txBody>
      </p:sp>
      <p:sp>
        <p:nvSpPr>
          <p:cNvPr id="4" name="Title 3">
            <a:extLst>
              <a:ext uri="{FF2B5EF4-FFF2-40B4-BE49-F238E27FC236}">
                <a16:creationId xmlns:a16="http://schemas.microsoft.com/office/drawing/2014/main" id="{1653F1D5-B387-2596-6021-245AACC11970}"/>
              </a:ext>
            </a:extLst>
          </p:cNvPr>
          <p:cNvSpPr>
            <a:spLocks noGrp="1"/>
          </p:cNvSpPr>
          <p:nvPr>
            <p:ph type="title"/>
          </p:nvPr>
        </p:nvSpPr>
        <p:spPr/>
        <p:txBody>
          <a:bodyPr/>
          <a:lstStyle/>
          <a:p>
            <a:r>
              <a:rPr lang="en-US"/>
              <a:t>Electricity Sector Impacts</a:t>
            </a:r>
          </a:p>
        </p:txBody>
      </p:sp>
      <p:sp>
        <p:nvSpPr>
          <p:cNvPr id="24" name="Content Placeholder 23">
            <a:extLst>
              <a:ext uri="{FF2B5EF4-FFF2-40B4-BE49-F238E27FC236}">
                <a16:creationId xmlns:a16="http://schemas.microsoft.com/office/drawing/2014/main" id="{D900CE8A-29B6-0360-0E53-01A7D9F527A1}"/>
              </a:ext>
            </a:extLst>
          </p:cNvPr>
          <p:cNvSpPr>
            <a:spLocks noGrp="1"/>
          </p:cNvSpPr>
          <p:nvPr>
            <p:ph sz="half" idx="36"/>
          </p:nvPr>
        </p:nvSpPr>
        <p:spPr/>
        <p:txBody>
          <a:bodyPr/>
          <a:lstStyle/>
          <a:p>
            <a:r>
              <a:rPr lang="en-GB"/>
              <a:t>These graphs illustrate the potential impact by scenario over time on electricity peak demand timing</a:t>
            </a:r>
          </a:p>
          <a:p>
            <a:r>
              <a:rPr lang="en-GB"/>
              <a:t>Also shown is the potential impact of a change in peak demand timing on the contribution of transport electrification</a:t>
            </a:r>
          </a:p>
          <a:p>
            <a:pPr lvl="1"/>
            <a:r>
              <a:rPr lang="en-GB"/>
              <a:t>This is due to shifting peak into when more charging occurs</a:t>
            </a:r>
          </a:p>
          <a:p>
            <a:r>
              <a:rPr lang="en-GB"/>
              <a:t>Below right shows a range of potential peak demand mitigation options, depending on the electricity system conditions</a:t>
            </a:r>
          </a:p>
          <a:p>
            <a:endParaRPr lang="en-US"/>
          </a:p>
        </p:txBody>
      </p:sp>
      <p:sp>
        <p:nvSpPr>
          <p:cNvPr id="15" name="Text Placeholder 14">
            <a:extLst>
              <a:ext uri="{FF2B5EF4-FFF2-40B4-BE49-F238E27FC236}">
                <a16:creationId xmlns:a16="http://schemas.microsoft.com/office/drawing/2014/main" id="{1EF91CA2-4E49-E052-02D1-58880C1C79E5}"/>
              </a:ext>
            </a:extLst>
          </p:cNvPr>
          <p:cNvSpPr>
            <a:spLocks noGrp="1"/>
          </p:cNvSpPr>
          <p:nvPr>
            <p:ph type="body" idx="1"/>
          </p:nvPr>
        </p:nvSpPr>
        <p:spPr/>
        <p:txBody>
          <a:bodyPr/>
          <a:lstStyle/>
          <a:p>
            <a:r>
              <a:rPr lang="en-US"/>
              <a:t>Impacts on Peak Demand Timing</a:t>
            </a:r>
          </a:p>
        </p:txBody>
      </p:sp>
      <p:sp>
        <p:nvSpPr>
          <p:cNvPr id="17" name="Text Placeholder 16">
            <a:extLst>
              <a:ext uri="{FF2B5EF4-FFF2-40B4-BE49-F238E27FC236}">
                <a16:creationId xmlns:a16="http://schemas.microsoft.com/office/drawing/2014/main" id="{09BF6224-40F4-52B9-B1D4-5B1E857E7CFC}"/>
              </a:ext>
            </a:extLst>
          </p:cNvPr>
          <p:cNvSpPr>
            <a:spLocks noGrp="1"/>
          </p:cNvSpPr>
          <p:nvPr>
            <p:ph type="body" idx="22"/>
          </p:nvPr>
        </p:nvSpPr>
        <p:spPr/>
        <p:txBody>
          <a:bodyPr/>
          <a:lstStyle/>
          <a:p>
            <a:r>
              <a:rPr lang="en-US"/>
              <a:t>Impacts on Transport Coincidence</a:t>
            </a:r>
          </a:p>
        </p:txBody>
      </p:sp>
      <p:sp>
        <p:nvSpPr>
          <p:cNvPr id="21" name="Text Placeholder 20">
            <a:extLst>
              <a:ext uri="{FF2B5EF4-FFF2-40B4-BE49-F238E27FC236}">
                <a16:creationId xmlns:a16="http://schemas.microsoft.com/office/drawing/2014/main" id="{543674BE-84B9-75F4-0680-A26C299F6443}"/>
              </a:ext>
            </a:extLst>
          </p:cNvPr>
          <p:cNvSpPr>
            <a:spLocks noGrp="1"/>
          </p:cNvSpPr>
          <p:nvPr>
            <p:ph type="body" sz="quarter" idx="31"/>
          </p:nvPr>
        </p:nvSpPr>
        <p:spPr/>
        <p:txBody>
          <a:bodyPr/>
          <a:lstStyle/>
          <a:p>
            <a:r>
              <a:rPr lang="en-US"/>
              <a:t>Source: Energeia Modelling</a:t>
            </a:r>
          </a:p>
        </p:txBody>
      </p:sp>
      <p:sp>
        <p:nvSpPr>
          <p:cNvPr id="19" name="Text Placeholder 18">
            <a:extLst>
              <a:ext uri="{FF2B5EF4-FFF2-40B4-BE49-F238E27FC236}">
                <a16:creationId xmlns:a16="http://schemas.microsoft.com/office/drawing/2014/main" id="{984A1333-E3ED-5777-8414-73B5DE68F266}"/>
              </a:ext>
            </a:extLst>
          </p:cNvPr>
          <p:cNvSpPr>
            <a:spLocks noGrp="1"/>
          </p:cNvSpPr>
          <p:nvPr>
            <p:ph type="body" sz="quarter" idx="29"/>
          </p:nvPr>
        </p:nvSpPr>
        <p:spPr/>
        <p:txBody>
          <a:bodyPr/>
          <a:lstStyle/>
          <a:p>
            <a:r>
              <a:rPr lang="en-US"/>
              <a:t>Source: Energeia Modelling</a:t>
            </a:r>
          </a:p>
        </p:txBody>
      </p:sp>
      <p:sp>
        <p:nvSpPr>
          <p:cNvPr id="23" name="Text Placeholder 22">
            <a:extLst>
              <a:ext uri="{FF2B5EF4-FFF2-40B4-BE49-F238E27FC236}">
                <a16:creationId xmlns:a16="http://schemas.microsoft.com/office/drawing/2014/main" id="{9CCDB11A-0E01-0F3E-5B82-3BDA1ED36E20}"/>
              </a:ext>
            </a:extLst>
          </p:cNvPr>
          <p:cNvSpPr>
            <a:spLocks noGrp="1"/>
          </p:cNvSpPr>
          <p:nvPr>
            <p:ph type="body" idx="34"/>
          </p:nvPr>
        </p:nvSpPr>
        <p:spPr/>
        <p:txBody>
          <a:bodyPr/>
          <a:lstStyle/>
          <a:p>
            <a:r>
              <a:rPr lang="en-US"/>
              <a:t>Options for Electricity System Impact Mitigation</a:t>
            </a:r>
          </a:p>
        </p:txBody>
      </p:sp>
      <p:sp>
        <p:nvSpPr>
          <p:cNvPr id="18" name="Text Placeholder 17">
            <a:extLst>
              <a:ext uri="{FF2B5EF4-FFF2-40B4-BE49-F238E27FC236}">
                <a16:creationId xmlns:a16="http://schemas.microsoft.com/office/drawing/2014/main" id="{B4D63127-D9D3-AD62-3886-D0EEAB39CD81}"/>
              </a:ext>
            </a:extLst>
          </p:cNvPr>
          <p:cNvSpPr>
            <a:spLocks noGrp="1"/>
          </p:cNvSpPr>
          <p:nvPr>
            <p:ph type="body" sz="quarter" idx="28"/>
          </p:nvPr>
        </p:nvSpPr>
        <p:spPr/>
        <p:txBody>
          <a:bodyPr/>
          <a:lstStyle/>
          <a:p>
            <a:r>
              <a:rPr lang="en-US"/>
              <a:t>Source: Energeia Research</a:t>
            </a:r>
          </a:p>
        </p:txBody>
      </p:sp>
      <p:grpSp>
        <p:nvGrpSpPr>
          <p:cNvPr id="26" name="Group 25">
            <a:extLst>
              <a:ext uri="{FF2B5EF4-FFF2-40B4-BE49-F238E27FC236}">
                <a16:creationId xmlns:a16="http://schemas.microsoft.com/office/drawing/2014/main" id="{09D3234F-2A9D-739A-8526-3004E548A5FE}"/>
              </a:ext>
            </a:extLst>
          </p:cNvPr>
          <p:cNvGrpSpPr/>
          <p:nvPr/>
        </p:nvGrpSpPr>
        <p:grpSpPr>
          <a:xfrm>
            <a:off x="9506121" y="4379585"/>
            <a:ext cx="980851" cy="1441325"/>
            <a:chOff x="2651669" y="2104493"/>
            <a:chExt cx="1847674" cy="2785755"/>
          </a:xfrm>
        </p:grpSpPr>
        <p:pic>
          <p:nvPicPr>
            <p:cNvPr id="27" name="Picture 26">
              <a:extLst>
                <a:ext uri="{FF2B5EF4-FFF2-40B4-BE49-F238E27FC236}">
                  <a16:creationId xmlns:a16="http://schemas.microsoft.com/office/drawing/2014/main" id="{FAEA3377-29AE-96AE-1663-74C2CCA3536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51669" y="2104493"/>
              <a:ext cx="1847674" cy="2347855"/>
            </a:xfrm>
            <a:prstGeom prst="rect">
              <a:avLst/>
            </a:prstGeom>
          </p:spPr>
        </p:pic>
        <p:sp>
          <p:nvSpPr>
            <p:cNvPr id="28" name="Rectangle 39">
              <a:extLst>
                <a:ext uri="{FF2B5EF4-FFF2-40B4-BE49-F238E27FC236}">
                  <a16:creationId xmlns:a16="http://schemas.microsoft.com/office/drawing/2014/main" id="{0E3D53A5-C8B3-7BD6-B78A-9B715C04E66D}"/>
                </a:ext>
              </a:extLst>
            </p:cNvPr>
            <p:cNvSpPr>
              <a:spLocks noChangeArrowheads="1"/>
            </p:cNvSpPr>
            <p:nvPr/>
          </p:nvSpPr>
          <p:spPr bwMode="auto">
            <a:xfrm>
              <a:off x="2763221" y="4354871"/>
              <a:ext cx="1624574" cy="53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i="1">
                  <a:solidFill>
                    <a:srgbClr val="000000"/>
                  </a:solidFill>
                  <a:latin typeface="Calibri" panose="020F0502020204030204" pitchFamily="34" charset="0"/>
                </a:rPr>
                <a:t>Tesla PowerWall 2</a:t>
              </a:r>
            </a:p>
            <a:p>
              <a:pPr algn="ctr"/>
              <a:r>
                <a:rPr lang="en-US" altLang="en-US" sz="900" i="1">
                  <a:solidFill>
                    <a:srgbClr val="000000"/>
                  </a:solidFill>
                  <a:latin typeface="Calibri" panose="020F0502020204030204" pitchFamily="34" charset="0"/>
                </a:rPr>
                <a:t>Battery</a:t>
              </a:r>
              <a:endParaRPr lang="en-US" altLang="en-US"/>
            </a:p>
          </p:txBody>
        </p:sp>
      </p:grpSp>
      <p:grpSp>
        <p:nvGrpSpPr>
          <p:cNvPr id="29" name="Group 28">
            <a:extLst>
              <a:ext uri="{FF2B5EF4-FFF2-40B4-BE49-F238E27FC236}">
                <a16:creationId xmlns:a16="http://schemas.microsoft.com/office/drawing/2014/main" id="{9725492D-8510-9464-3AF2-92A5C2CF6370}"/>
              </a:ext>
            </a:extLst>
          </p:cNvPr>
          <p:cNvGrpSpPr/>
          <p:nvPr/>
        </p:nvGrpSpPr>
        <p:grpSpPr>
          <a:xfrm>
            <a:off x="10349347" y="4984415"/>
            <a:ext cx="1483391" cy="677848"/>
            <a:chOff x="2449585" y="4677140"/>
            <a:chExt cx="2187702" cy="1115480"/>
          </a:xfrm>
        </p:grpSpPr>
        <p:pic>
          <p:nvPicPr>
            <p:cNvPr id="30" name="Picture 29">
              <a:extLst>
                <a:ext uri="{FF2B5EF4-FFF2-40B4-BE49-F238E27FC236}">
                  <a16:creationId xmlns:a16="http://schemas.microsoft.com/office/drawing/2014/main" id="{FD391B27-840E-1843-7E07-46FCC647ADCC}"/>
                </a:ext>
              </a:extLst>
            </p:cNvPr>
            <p:cNvPicPr>
              <a:picLocks noChangeAspect="1"/>
            </p:cNvPicPr>
            <p:nvPr/>
          </p:nvPicPr>
          <p:blipFill>
            <a:blip r:embed="rId3"/>
            <a:stretch>
              <a:fillRect/>
            </a:stretch>
          </p:blipFill>
          <p:spPr>
            <a:xfrm>
              <a:off x="2449585" y="4677140"/>
              <a:ext cx="2187702" cy="911543"/>
            </a:xfrm>
            <a:prstGeom prst="rect">
              <a:avLst/>
            </a:prstGeom>
          </p:spPr>
        </p:pic>
        <p:sp>
          <p:nvSpPr>
            <p:cNvPr id="31" name="Rectangle 14">
              <a:extLst>
                <a:ext uri="{FF2B5EF4-FFF2-40B4-BE49-F238E27FC236}">
                  <a16:creationId xmlns:a16="http://schemas.microsoft.com/office/drawing/2014/main" id="{3B267A29-7C70-5E7D-1310-507256CFF79A}"/>
                </a:ext>
              </a:extLst>
            </p:cNvPr>
            <p:cNvSpPr>
              <a:spLocks noChangeArrowheads="1"/>
            </p:cNvSpPr>
            <p:nvPr/>
          </p:nvSpPr>
          <p:spPr bwMode="auto">
            <a:xfrm>
              <a:off x="3218037" y="5564703"/>
              <a:ext cx="1054391" cy="2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latin typeface="Calibri" panose="020F0502020204030204" pitchFamily="34" charset="0"/>
                </a:rPr>
                <a:t>LG Solar Panels</a:t>
              </a:r>
              <a:endParaRPr lang="en-US" altLang="en-US"/>
            </a:p>
          </p:txBody>
        </p:sp>
      </p:grpSp>
      <p:grpSp>
        <p:nvGrpSpPr>
          <p:cNvPr id="32" name="Group 31">
            <a:extLst>
              <a:ext uri="{FF2B5EF4-FFF2-40B4-BE49-F238E27FC236}">
                <a16:creationId xmlns:a16="http://schemas.microsoft.com/office/drawing/2014/main" id="{010F08C0-AD4B-C94D-7394-42077C2DC209}"/>
              </a:ext>
            </a:extLst>
          </p:cNvPr>
          <p:cNvGrpSpPr/>
          <p:nvPr/>
        </p:nvGrpSpPr>
        <p:grpSpPr>
          <a:xfrm>
            <a:off x="8292924" y="4489902"/>
            <a:ext cx="1101264" cy="1330824"/>
            <a:chOff x="842649" y="1896816"/>
            <a:chExt cx="1513248" cy="1747964"/>
          </a:xfrm>
        </p:grpSpPr>
        <p:pic>
          <p:nvPicPr>
            <p:cNvPr id="33" name="Picture 32">
              <a:extLst>
                <a:ext uri="{FF2B5EF4-FFF2-40B4-BE49-F238E27FC236}">
                  <a16:creationId xmlns:a16="http://schemas.microsoft.com/office/drawing/2014/main" id="{03F58AB2-71B6-3044-486B-484592F67DE0}"/>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25378" y="1896816"/>
              <a:ext cx="1347788" cy="1347788"/>
            </a:xfrm>
            <a:prstGeom prst="rect">
              <a:avLst/>
            </a:prstGeom>
          </p:spPr>
        </p:pic>
        <p:sp>
          <p:nvSpPr>
            <p:cNvPr id="34" name="Rectangle 14">
              <a:extLst>
                <a:ext uri="{FF2B5EF4-FFF2-40B4-BE49-F238E27FC236}">
                  <a16:creationId xmlns:a16="http://schemas.microsoft.com/office/drawing/2014/main" id="{C8BFD75C-081E-BAC9-10E0-4E712CF2FA66}"/>
                </a:ext>
              </a:extLst>
            </p:cNvPr>
            <p:cNvSpPr>
              <a:spLocks noChangeArrowheads="1"/>
            </p:cNvSpPr>
            <p:nvPr/>
          </p:nvSpPr>
          <p:spPr bwMode="auto">
            <a:xfrm>
              <a:off x="842649" y="3280957"/>
              <a:ext cx="1513248" cy="36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i="1">
                  <a:solidFill>
                    <a:srgbClr val="000000"/>
                  </a:solidFill>
                  <a:latin typeface="Calibri" panose="020F0502020204030204" pitchFamily="34" charset="0"/>
                </a:rPr>
                <a:t>Schneider Wallbox</a:t>
              </a:r>
            </a:p>
            <a:p>
              <a:pPr algn="ctr"/>
              <a:r>
                <a:rPr lang="en-US" altLang="en-US" sz="900" i="1">
                  <a:solidFill>
                    <a:srgbClr val="000000"/>
                  </a:solidFill>
                  <a:latin typeface="Calibri" panose="020F0502020204030204" pitchFamily="34" charset="0"/>
                </a:rPr>
                <a:t>Electric Vehicle Charger</a:t>
              </a:r>
              <a:endParaRPr lang="en-US" altLang="en-US"/>
            </a:p>
          </p:txBody>
        </p:sp>
      </p:grpSp>
      <p:grpSp>
        <p:nvGrpSpPr>
          <p:cNvPr id="35" name="Group 34">
            <a:extLst>
              <a:ext uri="{FF2B5EF4-FFF2-40B4-BE49-F238E27FC236}">
                <a16:creationId xmlns:a16="http://schemas.microsoft.com/office/drawing/2014/main" id="{6A36E054-4C66-A702-1069-4AA5AB465890}"/>
              </a:ext>
            </a:extLst>
          </p:cNvPr>
          <p:cNvGrpSpPr/>
          <p:nvPr/>
        </p:nvGrpSpPr>
        <p:grpSpPr>
          <a:xfrm>
            <a:off x="7446572" y="4330436"/>
            <a:ext cx="690895" cy="1466557"/>
            <a:chOff x="4000370" y="1763436"/>
            <a:chExt cx="846609" cy="1789302"/>
          </a:xfrm>
        </p:grpSpPr>
        <p:pic>
          <p:nvPicPr>
            <p:cNvPr id="36" name="Picture 6" descr="Image result for hot water heat pump">
              <a:extLst>
                <a:ext uri="{FF2B5EF4-FFF2-40B4-BE49-F238E27FC236}">
                  <a16:creationId xmlns:a16="http://schemas.microsoft.com/office/drawing/2014/main" id="{BB679D13-26D1-60D0-B02E-4970797357B3}"/>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065402" y="1763436"/>
              <a:ext cx="733022" cy="144000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9">
              <a:extLst>
                <a:ext uri="{FF2B5EF4-FFF2-40B4-BE49-F238E27FC236}">
                  <a16:creationId xmlns:a16="http://schemas.microsoft.com/office/drawing/2014/main" id="{F136CDA9-FD5C-F059-C4E9-E9A8948F258E}"/>
                </a:ext>
              </a:extLst>
            </p:cNvPr>
            <p:cNvSpPr>
              <a:spLocks noChangeArrowheads="1"/>
            </p:cNvSpPr>
            <p:nvPr/>
          </p:nvSpPr>
          <p:spPr bwMode="auto">
            <a:xfrm>
              <a:off x="4000370" y="3214780"/>
              <a:ext cx="846609" cy="33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i="1">
                  <a:solidFill>
                    <a:srgbClr val="000000"/>
                  </a:solidFill>
                  <a:latin typeface="Calibri" panose="020F0502020204030204" pitchFamily="34" charset="0"/>
                </a:rPr>
                <a:t>Water Heating</a:t>
              </a:r>
            </a:p>
            <a:p>
              <a:pPr algn="ctr"/>
              <a:r>
                <a:rPr lang="en-US" altLang="en-US" sz="900" i="1">
                  <a:solidFill>
                    <a:srgbClr val="000000"/>
                  </a:solidFill>
                  <a:latin typeface="Calibri" panose="020F0502020204030204" pitchFamily="34" charset="0"/>
                </a:rPr>
                <a:t>Heat Pump</a:t>
              </a:r>
              <a:endParaRPr lang="en-US" altLang="en-US"/>
            </a:p>
          </p:txBody>
        </p:sp>
      </p:grpSp>
      <p:grpSp>
        <p:nvGrpSpPr>
          <p:cNvPr id="38" name="Group 37">
            <a:extLst>
              <a:ext uri="{FF2B5EF4-FFF2-40B4-BE49-F238E27FC236}">
                <a16:creationId xmlns:a16="http://schemas.microsoft.com/office/drawing/2014/main" id="{910DC6F4-C760-1561-5FFB-B21B3FB80CE4}"/>
              </a:ext>
            </a:extLst>
          </p:cNvPr>
          <p:cNvGrpSpPr/>
          <p:nvPr/>
        </p:nvGrpSpPr>
        <p:grpSpPr>
          <a:xfrm>
            <a:off x="6229780" y="4307163"/>
            <a:ext cx="1110486" cy="1467387"/>
            <a:chOff x="611487" y="3771573"/>
            <a:chExt cx="1931629" cy="2484443"/>
          </a:xfrm>
        </p:grpSpPr>
        <p:sp>
          <p:nvSpPr>
            <p:cNvPr id="39" name="Rectangle 14">
              <a:extLst>
                <a:ext uri="{FF2B5EF4-FFF2-40B4-BE49-F238E27FC236}">
                  <a16:creationId xmlns:a16="http://schemas.microsoft.com/office/drawing/2014/main" id="{01112F04-85FF-1EC0-8542-2374F042382E}"/>
                </a:ext>
              </a:extLst>
            </p:cNvPr>
            <p:cNvSpPr>
              <a:spLocks noChangeArrowheads="1"/>
            </p:cNvSpPr>
            <p:nvPr/>
          </p:nvSpPr>
          <p:spPr bwMode="auto">
            <a:xfrm>
              <a:off x="1298947" y="5787027"/>
              <a:ext cx="903421" cy="46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i="1">
                  <a:solidFill>
                    <a:srgbClr val="000000"/>
                  </a:solidFill>
                  <a:latin typeface="Calibri" panose="020F0502020204030204" pitchFamily="34" charset="0"/>
                </a:rPr>
                <a:t>Low Temp</a:t>
              </a:r>
              <a:br>
                <a:rPr lang="en-US" altLang="en-US" sz="900" i="1">
                  <a:solidFill>
                    <a:srgbClr val="000000"/>
                  </a:solidFill>
                  <a:latin typeface="Calibri" panose="020F0502020204030204" pitchFamily="34" charset="0"/>
                </a:rPr>
              </a:br>
              <a:r>
                <a:rPr lang="en-US" altLang="en-US" sz="900" i="1">
                  <a:solidFill>
                    <a:srgbClr val="000000"/>
                  </a:solidFill>
                  <a:latin typeface="Calibri" panose="020F0502020204030204" pitchFamily="34" charset="0"/>
                </a:rPr>
                <a:t>Heat Pump</a:t>
              </a:r>
            </a:p>
          </p:txBody>
        </p:sp>
        <p:pic>
          <p:nvPicPr>
            <p:cNvPr id="40" name="Picture 2" descr="Mitsubishi MXZ-2C20NA2 MSZ-GL09NA-U1 MSZ-GL15NA-U1">
              <a:extLst>
                <a:ext uri="{FF2B5EF4-FFF2-40B4-BE49-F238E27FC236}">
                  <a16:creationId xmlns:a16="http://schemas.microsoft.com/office/drawing/2014/main" id="{B9AFE75B-BF28-82D6-6EC3-F1B39B38691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11487" y="3771573"/>
              <a:ext cx="1931629" cy="1931629"/>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a:extLst>
              <a:ext uri="{FF2B5EF4-FFF2-40B4-BE49-F238E27FC236}">
                <a16:creationId xmlns:a16="http://schemas.microsoft.com/office/drawing/2014/main" id="{686F6A3B-D9D4-5466-A6A6-55CDD2F1D76F}"/>
              </a:ext>
            </a:extLst>
          </p:cNvPr>
          <p:cNvPicPr>
            <a:picLocks noChangeAspect="1"/>
          </p:cNvPicPr>
          <p:nvPr/>
        </p:nvPicPr>
        <p:blipFill>
          <a:blip r:embed="rId7"/>
          <a:stretch>
            <a:fillRect/>
          </a:stretch>
        </p:blipFill>
        <p:spPr>
          <a:xfrm>
            <a:off x="387096" y="1434084"/>
            <a:ext cx="5516880" cy="1994916"/>
          </a:xfrm>
          <a:prstGeom prst="rect">
            <a:avLst/>
          </a:prstGeom>
        </p:spPr>
      </p:pic>
      <p:pic>
        <p:nvPicPr>
          <p:cNvPr id="41" name="Picture 40">
            <a:extLst>
              <a:ext uri="{FF2B5EF4-FFF2-40B4-BE49-F238E27FC236}">
                <a16:creationId xmlns:a16="http://schemas.microsoft.com/office/drawing/2014/main" id="{609C8E5A-4D90-58E4-5BBA-A8621961A9BB}"/>
              </a:ext>
            </a:extLst>
          </p:cNvPr>
          <p:cNvPicPr>
            <a:picLocks noChangeAspect="1"/>
          </p:cNvPicPr>
          <p:nvPr/>
        </p:nvPicPr>
        <p:blipFill>
          <a:blip r:embed="rId8"/>
          <a:stretch>
            <a:fillRect/>
          </a:stretch>
        </p:blipFill>
        <p:spPr>
          <a:xfrm>
            <a:off x="384047" y="3991783"/>
            <a:ext cx="5518404" cy="1994916"/>
          </a:xfrm>
          <a:prstGeom prst="rect">
            <a:avLst/>
          </a:prstGeom>
        </p:spPr>
      </p:pic>
    </p:spTree>
    <p:extLst>
      <p:ext uri="{BB962C8B-B14F-4D97-AF65-F5344CB8AC3E}">
        <p14:creationId xmlns:p14="http://schemas.microsoft.com/office/powerpoint/2010/main" val="3089419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D5EC9-F8B6-EE98-5692-0FCF3CDB27D5}"/>
              </a:ext>
            </a:extLst>
          </p:cNvPr>
          <p:cNvSpPr>
            <a:spLocks noGrp="1"/>
          </p:cNvSpPr>
          <p:nvPr>
            <p:ph type="title"/>
          </p:nvPr>
        </p:nvSpPr>
        <p:spPr/>
        <p:txBody>
          <a:bodyPr/>
          <a:lstStyle/>
          <a:p>
            <a:r>
              <a:rPr lang="en-US"/>
              <a:t>Takeaways </a:t>
            </a:r>
            <a:br>
              <a:rPr lang="en-US"/>
            </a:br>
            <a:r>
              <a:rPr lang="en-US"/>
              <a:t>and Recommendations</a:t>
            </a:r>
          </a:p>
        </p:txBody>
      </p:sp>
    </p:spTree>
    <p:extLst>
      <p:ext uri="{BB962C8B-B14F-4D97-AF65-F5344CB8AC3E}">
        <p14:creationId xmlns:p14="http://schemas.microsoft.com/office/powerpoint/2010/main" val="1221610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880531-E5D4-8A6B-1E06-2C185B133ED6}"/>
              </a:ext>
            </a:extLst>
          </p:cNvPr>
          <p:cNvSpPr>
            <a:spLocks noGrp="1"/>
          </p:cNvSpPr>
          <p:nvPr>
            <p:ph idx="1"/>
          </p:nvPr>
        </p:nvSpPr>
        <p:spPr/>
        <p:txBody>
          <a:bodyPr>
            <a:normAutofit/>
          </a:bodyPr>
          <a:lstStyle/>
          <a:p>
            <a:r>
              <a:rPr lang="en-US" b="1"/>
              <a:t>Takeaways</a:t>
            </a:r>
          </a:p>
          <a:p>
            <a:pPr lvl="1"/>
            <a:r>
              <a:rPr lang="en-US"/>
              <a:t>As the 4</a:t>
            </a:r>
            <a:r>
              <a:rPr lang="en-US" baseline="30000"/>
              <a:t>th</a:t>
            </a:r>
            <a:r>
              <a:rPr lang="en-US"/>
              <a:t> largest source of CO2 emissions by fuel type, </a:t>
            </a:r>
            <a:r>
              <a:rPr lang="en-US" err="1"/>
              <a:t>decarbonising</a:t>
            </a:r>
            <a:r>
              <a:rPr lang="en-US"/>
              <a:t> Australia’s gas consumption is essential</a:t>
            </a:r>
          </a:p>
          <a:p>
            <a:pPr lvl="1"/>
            <a:r>
              <a:rPr lang="en-US"/>
              <a:t>Electrification is one option, but there are other options as well, including green hydrogen and other clean fuels, and TENs</a:t>
            </a:r>
          </a:p>
          <a:p>
            <a:pPr lvl="1"/>
            <a:r>
              <a:rPr lang="en-US"/>
              <a:t>A hybrid approach appears to be most common approach currently, enabling technology to develop</a:t>
            </a:r>
          </a:p>
          <a:p>
            <a:pPr lvl="1"/>
            <a:r>
              <a:rPr lang="en-US"/>
              <a:t>Electrification can deliver full decarbonization of the natural gas system, but comes at a cost, including gas asset write-downs, decommissioning costs</a:t>
            </a:r>
          </a:p>
          <a:p>
            <a:pPr lvl="1"/>
            <a:r>
              <a:rPr lang="en-US"/>
              <a:t>Optimising these costs requires a whole of system (including electricity and gas) approach</a:t>
            </a:r>
          </a:p>
          <a:p>
            <a:pPr lvl="1"/>
            <a:r>
              <a:rPr lang="en-US"/>
              <a:t>Data availability is often limited, but needed to identify the optimal pathway</a:t>
            </a:r>
          </a:p>
          <a:p>
            <a:pPr lvl="1"/>
            <a:r>
              <a:rPr lang="en-US"/>
              <a:t>Key considerations include timing, duration, and segmentation of the gas system, as well as bans, incentives and cost allocation</a:t>
            </a:r>
          </a:p>
          <a:p>
            <a:pPr lvl="1"/>
            <a:r>
              <a:rPr lang="en-US"/>
              <a:t>Significant decommissioning and write-down costs, including customer appliances, may </a:t>
            </a:r>
            <a:r>
              <a:rPr lang="en-US" err="1"/>
              <a:t>favour</a:t>
            </a:r>
            <a:r>
              <a:rPr lang="en-US"/>
              <a:t> pushing out these costs</a:t>
            </a:r>
          </a:p>
          <a:p>
            <a:r>
              <a:rPr lang="en-US" b="1"/>
              <a:t>Recommendations</a:t>
            </a:r>
          </a:p>
          <a:p>
            <a:pPr lvl="1"/>
            <a:r>
              <a:rPr lang="en-US"/>
              <a:t>Take a wide view of potential pathways to </a:t>
            </a:r>
            <a:r>
              <a:rPr lang="en-US" err="1"/>
              <a:t>decarbonising</a:t>
            </a:r>
            <a:r>
              <a:rPr lang="en-US"/>
              <a:t> the natural gas system, including TENs and clean fuels</a:t>
            </a:r>
          </a:p>
          <a:p>
            <a:pPr lvl="1"/>
            <a:r>
              <a:rPr lang="en-US"/>
              <a:t>Investigate costs for emerging technologies like TENs and zero carbon fuels, and potentially invest in their R&amp;D to bring costs down</a:t>
            </a:r>
          </a:p>
          <a:p>
            <a:pPr lvl="1"/>
            <a:r>
              <a:rPr lang="en-US"/>
              <a:t>More data is essential to making the best possible decisions</a:t>
            </a:r>
          </a:p>
          <a:p>
            <a:pPr lvl="1"/>
            <a:r>
              <a:rPr lang="en-US"/>
              <a:t>When optimizing the decarbonization pathway, it is essential to take a whole of system approach, including customer appliance costs</a:t>
            </a:r>
          </a:p>
          <a:p>
            <a:pPr lvl="1"/>
            <a:r>
              <a:rPr lang="en-US"/>
              <a:t>Cost allocation is a key policy decision to be made, due to the feedback loops involved and recovery of costs from fewer users and usage</a:t>
            </a:r>
          </a:p>
        </p:txBody>
      </p:sp>
      <p:sp>
        <p:nvSpPr>
          <p:cNvPr id="4" name="Footer Placeholder 3">
            <a:extLst>
              <a:ext uri="{FF2B5EF4-FFF2-40B4-BE49-F238E27FC236}">
                <a16:creationId xmlns:a16="http://schemas.microsoft.com/office/drawing/2014/main" id="{E678D19E-1603-1D42-9D35-F99E3EA930FC}"/>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5" name="Slide Number Placeholder 4">
            <a:extLst>
              <a:ext uri="{FF2B5EF4-FFF2-40B4-BE49-F238E27FC236}">
                <a16:creationId xmlns:a16="http://schemas.microsoft.com/office/drawing/2014/main" id="{1DC55EF0-E645-3B04-73D1-09EBCCB3E6E4}"/>
              </a:ext>
            </a:extLst>
          </p:cNvPr>
          <p:cNvSpPr>
            <a:spLocks noGrp="1"/>
          </p:cNvSpPr>
          <p:nvPr>
            <p:ph type="sldNum" sz="quarter" idx="12"/>
          </p:nvPr>
        </p:nvSpPr>
        <p:spPr/>
        <p:txBody>
          <a:bodyPr/>
          <a:lstStyle/>
          <a:p>
            <a:fld id="{6EF13ECC-16FB-47EC-AC73-326487E501DA}" type="slidenum">
              <a:rPr lang="en-AU" smtClean="0"/>
              <a:t>28</a:t>
            </a:fld>
            <a:endParaRPr lang="en-AU"/>
          </a:p>
        </p:txBody>
      </p:sp>
      <p:sp>
        <p:nvSpPr>
          <p:cNvPr id="3" name="Title 2">
            <a:extLst>
              <a:ext uri="{FF2B5EF4-FFF2-40B4-BE49-F238E27FC236}">
                <a16:creationId xmlns:a16="http://schemas.microsoft.com/office/drawing/2014/main" id="{1B44711A-D9B1-7028-6547-2202C702FDE0}"/>
              </a:ext>
            </a:extLst>
          </p:cNvPr>
          <p:cNvSpPr>
            <a:spLocks noGrp="1"/>
          </p:cNvSpPr>
          <p:nvPr>
            <p:ph type="title"/>
          </p:nvPr>
        </p:nvSpPr>
        <p:spPr/>
        <p:txBody>
          <a:bodyPr/>
          <a:lstStyle/>
          <a:p>
            <a:r>
              <a:rPr lang="en-US">
                <a:solidFill>
                  <a:schemeClr val="accent2"/>
                </a:solidFill>
              </a:rPr>
              <a:t>Takeaways and Recommendations</a:t>
            </a:r>
            <a:endParaRPr lang="en-AU">
              <a:solidFill>
                <a:schemeClr val="accent2"/>
              </a:solidFill>
            </a:endParaRPr>
          </a:p>
        </p:txBody>
      </p:sp>
    </p:spTree>
    <p:extLst>
      <p:ext uri="{BB962C8B-B14F-4D97-AF65-F5344CB8AC3E}">
        <p14:creationId xmlns:p14="http://schemas.microsoft.com/office/powerpoint/2010/main" val="1287883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D5EC9-F8B6-EE98-5692-0FCF3CDB27D5}"/>
              </a:ext>
            </a:extLst>
          </p:cNvPr>
          <p:cNvSpPr>
            <a:spLocks noGrp="1"/>
          </p:cNvSpPr>
          <p:nvPr>
            <p:ph type="title"/>
          </p:nvPr>
        </p:nvSpPr>
        <p:spPr/>
        <p:txBody>
          <a:bodyPr/>
          <a:lstStyle/>
          <a:p>
            <a:r>
              <a:rPr lang="en-US"/>
              <a:t>Energeia </a:t>
            </a:r>
            <a:br>
              <a:rPr lang="en-US"/>
            </a:br>
            <a:r>
              <a:rPr lang="en-US"/>
              <a:t>Power Sessions</a:t>
            </a:r>
          </a:p>
        </p:txBody>
      </p:sp>
      <p:sp>
        <p:nvSpPr>
          <p:cNvPr id="2" name="Text Placeholder 1">
            <a:extLst>
              <a:ext uri="{FF2B5EF4-FFF2-40B4-BE49-F238E27FC236}">
                <a16:creationId xmlns:a16="http://schemas.microsoft.com/office/drawing/2014/main" id="{D2CDA59A-717C-8ED0-C8D4-474F8A694819}"/>
              </a:ext>
            </a:extLst>
          </p:cNvPr>
          <p:cNvSpPr>
            <a:spLocks noGrp="1"/>
          </p:cNvSpPr>
          <p:nvPr>
            <p:ph type="body" sz="half" idx="2"/>
          </p:nvPr>
        </p:nvSpPr>
        <p:spPr/>
        <p:txBody>
          <a:bodyPr>
            <a:normAutofit/>
          </a:bodyPr>
          <a:lstStyle/>
          <a:p>
            <a:r>
              <a:rPr lang="en-US" sz="1600"/>
              <a:t>Q &amp; A</a:t>
            </a:r>
          </a:p>
          <a:p>
            <a:r>
              <a:rPr lang="en-US" sz="1600"/>
              <a:t>N</a:t>
            </a:r>
            <a:r>
              <a:rPr lang="en-US"/>
              <a:t>ext </a:t>
            </a:r>
            <a:r>
              <a:rPr lang="en-US" sz="1600"/>
              <a:t>Power Session Topic</a:t>
            </a:r>
          </a:p>
          <a:p>
            <a:endParaRPr lang="en-US" sz="1600"/>
          </a:p>
        </p:txBody>
      </p:sp>
      <p:pic>
        <p:nvPicPr>
          <p:cNvPr id="6" name="Picture 5">
            <a:extLst>
              <a:ext uri="{FF2B5EF4-FFF2-40B4-BE49-F238E27FC236}">
                <a16:creationId xmlns:a16="http://schemas.microsoft.com/office/drawing/2014/main" id="{CD59CEF4-AEB9-99CD-3624-255A744C9B18}"/>
              </a:ext>
            </a:extLst>
          </p:cNvPr>
          <p:cNvPicPr>
            <a:picLocks noChangeAspect="1"/>
          </p:cNvPicPr>
          <p:nvPr/>
        </p:nvPicPr>
        <p:blipFill>
          <a:blip r:embed="rId2"/>
          <a:stretch>
            <a:fillRect/>
          </a:stretch>
        </p:blipFill>
        <p:spPr>
          <a:xfrm>
            <a:off x="5177522" y="0"/>
            <a:ext cx="7014478" cy="6859244"/>
          </a:xfrm>
          <a:prstGeom prst="rect">
            <a:avLst/>
          </a:prstGeom>
        </p:spPr>
      </p:pic>
    </p:spTree>
    <p:extLst>
      <p:ext uri="{BB962C8B-B14F-4D97-AF65-F5344CB8AC3E}">
        <p14:creationId xmlns:p14="http://schemas.microsoft.com/office/powerpoint/2010/main" val="310338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6F7BD9-A942-ACE1-055A-EECC907FE355}"/>
              </a:ext>
            </a:extLst>
          </p:cNvPr>
          <p:cNvSpPr>
            <a:spLocks noGrp="1"/>
          </p:cNvSpPr>
          <p:nvPr>
            <p:ph sz="half" idx="1"/>
          </p:nvPr>
        </p:nvSpPr>
        <p:spPr/>
        <p:txBody>
          <a:bodyPr anchor="t"/>
          <a:lstStyle/>
          <a:p>
            <a:pPr marL="0" indent="0">
              <a:buNone/>
            </a:pPr>
            <a:r>
              <a:rPr lang="en-US" b="1"/>
              <a:t>Ezra Beeman</a:t>
            </a:r>
          </a:p>
          <a:p>
            <a:pPr marL="0" indent="0">
              <a:buNone/>
            </a:pPr>
            <a:r>
              <a:rPr lang="en-US" i="1"/>
              <a:t>Managing Director</a:t>
            </a:r>
          </a:p>
          <a:p>
            <a:pPr marL="0" indent="0">
              <a:buNone/>
            </a:pPr>
            <a:r>
              <a:rPr lang="en-US"/>
              <a:t>Energeia Pty Ltd, Energeia USA, Empower Energy</a:t>
            </a:r>
          </a:p>
          <a:p>
            <a:pPr marL="0" indent="0">
              <a:buNone/>
            </a:pPr>
            <a:endParaRPr lang="en-US"/>
          </a:p>
          <a:p>
            <a:pPr marL="0" indent="0">
              <a:buNone/>
            </a:pPr>
            <a:r>
              <a:rPr lang="en-US"/>
              <a:t>Formerly, Pricing Strategy Manager for </a:t>
            </a:r>
            <a:r>
              <a:rPr lang="en-US" err="1"/>
              <a:t>EnergyAustralia</a:t>
            </a:r>
            <a:r>
              <a:rPr lang="en-US"/>
              <a:t> (now Ausgrid), the largest utility in Australia with 1.8 million customers serving Sydney</a:t>
            </a:r>
          </a:p>
          <a:p>
            <a:pPr marL="0" indent="0">
              <a:buNone/>
            </a:pPr>
            <a:r>
              <a:rPr lang="en-US"/>
              <a:t>Empower Energy develops solar-batteries for virtual power plants, utilising Ezra’s patented battery </a:t>
            </a:r>
            <a:r>
              <a:rPr lang="en-US" err="1"/>
              <a:t>optimisation</a:t>
            </a:r>
            <a:r>
              <a:rPr lang="en-US"/>
              <a:t> algorithm</a:t>
            </a:r>
          </a:p>
          <a:p>
            <a:pPr marL="0" indent="0">
              <a:buNone/>
            </a:pPr>
            <a:endParaRPr lang="en-US" b="1"/>
          </a:p>
          <a:p>
            <a:pPr marL="0" indent="0">
              <a:buNone/>
            </a:pPr>
            <a:r>
              <a:rPr lang="en-US" b="1"/>
              <a:t>Master of Applied Finance, </a:t>
            </a:r>
            <a:r>
              <a:rPr lang="en-US"/>
              <a:t>Macquarie University, Australia  </a:t>
            </a:r>
          </a:p>
          <a:p>
            <a:pPr marL="0" indent="0">
              <a:buNone/>
            </a:pPr>
            <a:r>
              <a:rPr lang="en-US" b="1"/>
              <a:t>Bachelor of Arts in Economics</a:t>
            </a:r>
            <a:r>
              <a:rPr lang="en-US"/>
              <a:t>, Claremont McKenna College, United States  </a:t>
            </a:r>
          </a:p>
          <a:p>
            <a:pPr marL="0" indent="0">
              <a:buNone/>
            </a:pPr>
            <a:r>
              <a:rPr lang="en-US" b="1"/>
              <a:t>Bachelor of Arts in Philosophy</a:t>
            </a:r>
            <a:r>
              <a:rPr lang="en-US"/>
              <a:t>, Claremont McKenna College, United States</a:t>
            </a:r>
            <a:br>
              <a:rPr lang="en-US"/>
            </a:br>
            <a:endParaRPr lang="en-US"/>
          </a:p>
          <a:p>
            <a:pPr marL="0" indent="0">
              <a:buNone/>
            </a:pPr>
            <a:r>
              <a:rPr lang="en-US"/>
              <a:t>        </a:t>
            </a:r>
            <a:r>
              <a:rPr lang="en-US">
                <a:hlinkClick r:id="rId2"/>
              </a:rPr>
              <a:t>energeia.au</a:t>
            </a:r>
            <a:endParaRPr lang="en-US"/>
          </a:p>
          <a:p>
            <a:pPr marL="0" indent="0">
              <a:buNone/>
            </a:pPr>
            <a:r>
              <a:rPr lang="en-US"/>
              <a:t>        </a:t>
            </a:r>
            <a:r>
              <a:rPr lang="en-US">
                <a:hlinkClick r:id="rId3"/>
              </a:rPr>
              <a:t>LinkedIn.com/company/energeia-au</a:t>
            </a:r>
            <a:endParaRPr lang="en-US"/>
          </a:p>
          <a:p>
            <a:pPr marL="0" indent="0">
              <a:buNone/>
            </a:pPr>
            <a:r>
              <a:rPr lang="en-US"/>
              <a:t>        </a:t>
            </a:r>
            <a:r>
              <a:rPr lang="en-US">
                <a:hlinkClick r:id="rId4"/>
              </a:rPr>
              <a:t>LinkedIn.com/in/</a:t>
            </a:r>
            <a:r>
              <a:rPr lang="en-US" err="1">
                <a:hlinkClick r:id="rId4"/>
              </a:rPr>
              <a:t>ezra-beeman</a:t>
            </a:r>
            <a:endParaRPr lang="en-US"/>
          </a:p>
        </p:txBody>
      </p:sp>
      <p:pic>
        <p:nvPicPr>
          <p:cNvPr id="7" name="Content Placeholder 6" descr="A person in a suit and tie&#10;&#10;Description automatically generated">
            <a:extLst>
              <a:ext uri="{FF2B5EF4-FFF2-40B4-BE49-F238E27FC236}">
                <a16:creationId xmlns:a16="http://schemas.microsoft.com/office/drawing/2014/main" id="{B38661C9-789F-5468-C640-70AC9EE4DD29}"/>
              </a:ext>
            </a:extLst>
          </p:cNvPr>
          <p:cNvPicPr>
            <a:picLocks noGrp="1" noChangeAspect="1"/>
          </p:cNvPicPr>
          <p:nvPr>
            <p:ph sz="half" idx="2"/>
          </p:nvPr>
        </p:nvPicPr>
        <p:blipFill>
          <a:blip r:embed="rId5" cstate="print">
            <a:extLst>
              <a:ext uri="{28A0092B-C50C-407E-A947-70E740481C1C}">
                <a14:useLocalDpi xmlns:a14="http://schemas.microsoft.com/office/drawing/2010/main"/>
              </a:ext>
            </a:extLst>
          </a:blip>
          <a:stretch>
            <a:fillRect/>
          </a:stretch>
        </p:blipFill>
        <p:spPr>
          <a:xfrm>
            <a:off x="493048" y="1144270"/>
            <a:ext cx="3604953" cy="5090160"/>
          </a:xfrm>
          <a:ln>
            <a:solidFill>
              <a:schemeClr val="tx1"/>
            </a:solidFill>
          </a:ln>
        </p:spPr>
      </p:pic>
      <p:sp>
        <p:nvSpPr>
          <p:cNvPr id="4" name="Footer Placeholder 3">
            <a:extLst>
              <a:ext uri="{FF2B5EF4-FFF2-40B4-BE49-F238E27FC236}">
                <a16:creationId xmlns:a16="http://schemas.microsoft.com/office/drawing/2014/main" id="{14E038ED-ADCF-237A-F465-7A0B1D391DEE}"/>
              </a:ext>
            </a:extLst>
          </p:cNvPr>
          <p:cNvSpPr>
            <a:spLocks noGrp="1"/>
          </p:cNvSpPr>
          <p:nvPr>
            <p:ph type="ftr" sz="quarter" idx="11"/>
          </p:nvPr>
        </p:nvSpPr>
        <p:spPr/>
        <p:txBody>
          <a:bodyPr/>
          <a:lstStyle/>
          <a:p>
            <a:r>
              <a:rPr lang="en-US"/>
              <a:t>©2024 Energeia Pty Ltd. All Rights Reserved.</a:t>
            </a:r>
            <a:endParaRPr lang="en-AU"/>
          </a:p>
        </p:txBody>
      </p:sp>
      <p:sp>
        <p:nvSpPr>
          <p:cNvPr id="3" name="Slide Number Placeholder 2">
            <a:extLst>
              <a:ext uri="{FF2B5EF4-FFF2-40B4-BE49-F238E27FC236}">
                <a16:creationId xmlns:a16="http://schemas.microsoft.com/office/drawing/2014/main" id="{45FEFD5D-5E28-D797-3243-DBC71DBC0152}"/>
              </a:ext>
            </a:extLst>
          </p:cNvPr>
          <p:cNvSpPr>
            <a:spLocks noGrp="1"/>
          </p:cNvSpPr>
          <p:nvPr>
            <p:ph type="sldNum" sz="quarter" idx="12"/>
          </p:nvPr>
        </p:nvSpPr>
        <p:spPr/>
        <p:txBody>
          <a:bodyPr/>
          <a:lstStyle/>
          <a:p>
            <a:fld id="{6EF13ECC-16FB-47EC-AC73-326487E501DA}" type="slidenum">
              <a:rPr lang="en-AU" smtClean="0"/>
              <a:t>3</a:t>
            </a:fld>
            <a:endParaRPr lang="en-AU"/>
          </a:p>
        </p:txBody>
      </p:sp>
      <p:sp>
        <p:nvSpPr>
          <p:cNvPr id="5" name="Title 4">
            <a:extLst>
              <a:ext uri="{FF2B5EF4-FFF2-40B4-BE49-F238E27FC236}">
                <a16:creationId xmlns:a16="http://schemas.microsoft.com/office/drawing/2014/main" id="{FE51E275-8F96-1247-10BB-65E13D914384}"/>
              </a:ext>
            </a:extLst>
          </p:cNvPr>
          <p:cNvSpPr>
            <a:spLocks noGrp="1"/>
          </p:cNvSpPr>
          <p:nvPr>
            <p:ph type="title"/>
          </p:nvPr>
        </p:nvSpPr>
        <p:spPr/>
        <p:txBody>
          <a:bodyPr/>
          <a:lstStyle/>
          <a:p>
            <a:r>
              <a:rPr lang="en-US"/>
              <a:t>Speaker – Ezra Beeman, Energeia</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A7F297F6-AFB1-5BAD-5599-34531F4B536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20066" y="5822149"/>
            <a:ext cx="210371" cy="210371"/>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ABED732C-1E90-6C01-7A0C-7AA238486DC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20066" y="5482152"/>
            <a:ext cx="210371" cy="210371"/>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1BF2E253-44EF-09F3-1007-09285C93D51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24472" y="5160015"/>
            <a:ext cx="205965" cy="205965"/>
          </a:xfrm>
          <a:prstGeom prst="rect">
            <a:avLst/>
          </a:prstGeom>
        </p:spPr>
      </p:pic>
    </p:spTree>
    <p:extLst>
      <p:ext uri="{BB962C8B-B14F-4D97-AF65-F5344CB8AC3E}">
        <p14:creationId xmlns:p14="http://schemas.microsoft.com/office/powerpoint/2010/main" val="2996217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30C3A885-EA97-5C70-B2F7-B70AA43BAF9F}"/>
              </a:ext>
            </a:extLst>
          </p:cNvPr>
          <p:cNvSpPr>
            <a:spLocks noGrp="1"/>
          </p:cNvSpPr>
          <p:nvPr>
            <p:ph sz="half" idx="1"/>
          </p:nvPr>
        </p:nvSpPr>
        <p:spPr/>
        <p:txBody>
          <a:bodyPr/>
          <a:lstStyle/>
          <a:p>
            <a:pPr fontAlgn="base"/>
            <a:r>
              <a:rPr lang="en-US">
                <a:latin typeface="Roboto"/>
                <a:ea typeface="Roboto"/>
                <a:cs typeface="Roboto"/>
              </a:rPr>
              <a:t>Q&amp;A</a:t>
            </a:r>
          </a:p>
          <a:p>
            <a:pPr lvl="1" fontAlgn="base"/>
            <a:r>
              <a:rPr lang="en-US">
                <a:latin typeface="Roboto"/>
                <a:ea typeface="Roboto"/>
                <a:cs typeface="Roboto"/>
              </a:rPr>
              <a:t>Add your questions in the chat</a:t>
            </a:r>
          </a:p>
          <a:p>
            <a:pPr lvl="1" fontAlgn="base"/>
            <a:r>
              <a:rPr lang="en-US">
                <a:latin typeface="Roboto"/>
                <a:ea typeface="Roboto"/>
                <a:cs typeface="Roboto"/>
              </a:rPr>
              <a:t>Unanswered questions will be answered via email</a:t>
            </a:r>
          </a:p>
          <a:p>
            <a:pPr fontAlgn="base"/>
            <a:r>
              <a:rPr lang="en-US">
                <a:latin typeface="Roboto"/>
                <a:ea typeface="Roboto"/>
                <a:cs typeface="Roboto"/>
              </a:rPr>
              <a:t>Vote for your favorite Power Session webinar topic</a:t>
            </a:r>
          </a:p>
          <a:p>
            <a:pPr lvl="1" fontAlgn="base"/>
            <a:r>
              <a:rPr lang="en-US">
                <a:latin typeface="Roboto"/>
                <a:ea typeface="Roboto"/>
                <a:cs typeface="Roboto"/>
              </a:rPr>
              <a:t>Best Practice Distribution Grid Resilience Using Microgrids</a:t>
            </a:r>
          </a:p>
          <a:p>
            <a:pPr lvl="1" fontAlgn="base"/>
            <a:r>
              <a:rPr lang="en-US">
                <a:latin typeface="Roboto"/>
                <a:ea typeface="Roboto"/>
                <a:cs typeface="Roboto"/>
              </a:rPr>
              <a:t>Hydrogen Cost Drivers and Least Cost Pathways</a:t>
            </a:r>
          </a:p>
          <a:p>
            <a:pPr lvl="1" fontAlgn="base"/>
            <a:r>
              <a:rPr lang="en-US">
                <a:latin typeface="Roboto"/>
                <a:ea typeface="Roboto"/>
                <a:cs typeface="Roboto"/>
              </a:rPr>
              <a:t>How to Design Fit for Purpose System Modeling Scenarios</a:t>
            </a:r>
          </a:p>
          <a:p>
            <a:pPr lvl="1" fontAlgn="base"/>
            <a:r>
              <a:rPr lang="en-US">
                <a:latin typeface="Roboto"/>
                <a:ea typeface="Roboto"/>
                <a:cs typeface="Roboto"/>
              </a:rPr>
              <a:t>Estimating V2x Impacts on Premises, Markets, and Grid</a:t>
            </a:r>
          </a:p>
          <a:p>
            <a:pPr lvl="1" fontAlgn="base"/>
            <a:r>
              <a:rPr lang="en-US">
                <a:latin typeface="Roboto"/>
                <a:ea typeface="Roboto"/>
                <a:cs typeface="Roboto"/>
              </a:rPr>
              <a:t>Developing Standard Grid Services for Virtual Power Plants</a:t>
            </a:r>
          </a:p>
        </p:txBody>
      </p:sp>
      <p:sp>
        <p:nvSpPr>
          <p:cNvPr id="5" name="Content Placeholder 4">
            <a:extLst>
              <a:ext uri="{FF2B5EF4-FFF2-40B4-BE49-F238E27FC236}">
                <a16:creationId xmlns:a16="http://schemas.microsoft.com/office/drawing/2014/main" id="{DAD6BAD6-4773-ED27-EBEB-F3978229E2D5}"/>
              </a:ext>
            </a:extLst>
          </p:cNvPr>
          <p:cNvSpPr>
            <a:spLocks noGrp="1"/>
          </p:cNvSpPr>
          <p:nvPr>
            <p:ph sz="half" idx="2"/>
          </p:nvPr>
        </p:nvSpPr>
        <p:spPr/>
        <p:txBody>
          <a:bodyPr/>
          <a:lstStyle/>
          <a:p>
            <a:pPr marL="0" indent="0">
              <a:buNone/>
            </a:pPr>
            <a:r>
              <a:rPr lang="en-US" b="1"/>
              <a:t>Where to find Energeia and Ezra Beeman</a:t>
            </a:r>
          </a:p>
          <a:p>
            <a:pPr marL="0" indent="0">
              <a:buNone/>
            </a:pPr>
            <a:endParaRPr lang="en-US" b="1"/>
          </a:p>
          <a:p>
            <a:pPr lvl="1"/>
            <a:r>
              <a:rPr lang="en-US"/>
              <a:t>Website</a:t>
            </a:r>
          </a:p>
          <a:p>
            <a:pPr lvl="2"/>
            <a:r>
              <a:rPr lang="en-US">
                <a:hlinkClick r:id="rId2"/>
              </a:rPr>
              <a:t>Energeia.au</a:t>
            </a:r>
            <a:endParaRPr lang="en-US"/>
          </a:p>
          <a:p>
            <a:pPr lvl="2"/>
            <a:r>
              <a:rPr lang="en-US">
                <a:hlinkClick r:id="rId3"/>
              </a:rPr>
              <a:t>Energeia-USA.com</a:t>
            </a:r>
            <a:endParaRPr lang="en-US"/>
          </a:p>
          <a:p>
            <a:pPr lvl="1"/>
            <a:r>
              <a:rPr lang="en-US"/>
              <a:t>LinkedIn</a:t>
            </a:r>
          </a:p>
          <a:p>
            <a:pPr lvl="2"/>
            <a:r>
              <a:rPr lang="en-US">
                <a:hlinkClick r:id="rId4"/>
              </a:rPr>
              <a:t>Energeia</a:t>
            </a:r>
            <a:endParaRPr lang="en-US"/>
          </a:p>
          <a:p>
            <a:pPr lvl="2"/>
            <a:r>
              <a:rPr lang="en-US">
                <a:hlinkClick r:id="rId5"/>
              </a:rPr>
              <a:t>Energeia USA</a:t>
            </a:r>
            <a:endParaRPr lang="en-US"/>
          </a:p>
          <a:p>
            <a:pPr lvl="1"/>
            <a:r>
              <a:rPr lang="en-US"/>
              <a:t>Email</a:t>
            </a:r>
          </a:p>
          <a:p>
            <a:pPr lvl="2"/>
            <a:r>
              <a:rPr lang="en-US">
                <a:hlinkClick r:id="rId6"/>
              </a:rPr>
              <a:t>insights@energeia.com.au</a:t>
            </a:r>
            <a:endParaRPr lang="en-US"/>
          </a:p>
          <a:p>
            <a:pPr lvl="2"/>
            <a:r>
              <a:rPr lang="en-US">
                <a:hlinkClick r:id="rId7"/>
              </a:rPr>
              <a:t>ebeeman@energeia.com.au</a:t>
            </a:r>
            <a:endParaRPr lang="en-US"/>
          </a:p>
          <a:p>
            <a:pPr marL="914400" lvl="2" indent="0">
              <a:buNone/>
            </a:pPr>
            <a:endParaRPr lang="en-US" b="1"/>
          </a:p>
          <a:p>
            <a:pPr marL="685800" indent="0">
              <a:buNone/>
            </a:pPr>
            <a:r>
              <a:rPr lang="en-US" b="1"/>
              <a:t>Watch for a follow-up email with recording and presentation links to share</a:t>
            </a:r>
          </a:p>
        </p:txBody>
      </p:sp>
      <p:sp>
        <p:nvSpPr>
          <p:cNvPr id="4" name="Footer Placeholder 3">
            <a:extLst>
              <a:ext uri="{FF2B5EF4-FFF2-40B4-BE49-F238E27FC236}">
                <a16:creationId xmlns:a16="http://schemas.microsoft.com/office/drawing/2014/main" id="{6FA8F918-EDC8-FA4B-1D7A-CC2B174EDD19}"/>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6" name="Slide Number Placeholder 5">
            <a:extLst>
              <a:ext uri="{FF2B5EF4-FFF2-40B4-BE49-F238E27FC236}">
                <a16:creationId xmlns:a16="http://schemas.microsoft.com/office/drawing/2014/main" id="{48EF5088-4A9A-A6FF-8165-D1AE1A48791C}"/>
              </a:ext>
            </a:extLst>
          </p:cNvPr>
          <p:cNvSpPr>
            <a:spLocks noGrp="1"/>
          </p:cNvSpPr>
          <p:nvPr>
            <p:ph type="sldNum" sz="quarter" idx="12"/>
          </p:nvPr>
        </p:nvSpPr>
        <p:spPr/>
        <p:txBody>
          <a:bodyPr/>
          <a:lstStyle/>
          <a:p>
            <a:fld id="{6EF13ECC-16FB-47EC-AC73-326487E501DA}" type="slidenum">
              <a:rPr lang="en-AU" smtClean="0"/>
              <a:t>30</a:t>
            </a:fld>
            <a:endParaRPr lang="en-AU"/>
          </a:p>
        </p:txBody>
      </p:sp>
      <p:sp>
        <p:nvSpPr>
          <p:cNvPr id="3" name="Title 2">
            <a:extLst>
              <a:ext uri="{FF2B5EF4-FFF2-40B4-BE49-F238E27FC236}">
                <a16:creationId xmlns:a16="http://schemas.microsoft.com/office/drawing/2014/main" id="{1B44711A-D9B1-7028-6547-2202C702FDE0}"/>
              </a:ext>
            </a:extLst>
          </p:cNvPr>
          <p:cNvSpPr>
            <a:spLocks noGrp="1"/>
          </p:cNvSpPr>
          <p:nvPr>
            <p:ph type="title"/>
          </p:nvPr>
        </p:nvSpPr>
        <p:spPr/>
        <p:txBody>
          <a:bodyPr/>
          <a:lstStyle/>
          <a:p>
            <a:r>
              <a:rPr lang="en-US"/>
              <a:t>Energeia’s Power Sessions</a:t>
            </a:r>
            <a:endParaRPr lang="en-AU"/>
          </a:p>
        </p:txBody>
      </p:sp>
      <p:pic>
        <p:nvPicPr>
          <p:cNvPr id="7" name="Graphic 6" descr="Email with solid fill">
            <a:extLst>
              <a:ext uri="{FF2B5EF4-FFF2-40B4-BE49-F238E27FC236}">
                <a16:creationId xmlns:a16="http://schemas.microsoft.com/office/drawing/2014/main" id="{105C9F20-F487-9DD2-09E5-F5AD127CC80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333746" y="3353591"/>
            <a:ext cx="457200" cy="457200"/>
          </a:xfrm>
          <a:prstGeom prst="rect">
            <a:avLst/>
          </a:prstGeom>
        </p:spPr>
      </p:pic>
      <p:pic>
        <p:nvPicPr>
          <p:cNvPr id="9" name="Graphic 8" descr="Internet with solid fill">
            <a:extLst>
              <a:ext uri="{FF2B5EF4-FFF2-40B4-BE49-F238E27FC236}">
                <a16:creationId xmlns:a16="http://schemas.microsoft.com/office/drawing/2014/main" id="{D3AA5AA0-B84D-F473-666A-760BA632D0E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68520" y="1693715"/>
            <a:ext cx="547841" cy="547841"/>
          </a:xfrm>
          <a:prstGeom prst="rect">
            <a:avLst/>
          </a:prstGeom>
        </p:spPr>
      </p:pic>
      <p:pic>
        <p:nvPicPr>
          <p:cNvPr id="11" name="Picture 10" descr="A black background with a black square&#10;&#10;Description automatically generated">
            <a:extLst>
              <a:ext uri="{FF2B5EF4-FFF2-40B4-BE49-F238E27FC236}">
                <a16:creationId xmlns:a16="http://schemas.microsoft.com/office/drawing/2014/main" id="{BD4A005D-7AF9-E48E-FB8D-373339BA3EF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360989" y="2616123"/>
            <a:ext cx="362901" cy="362901"/>
          </a:xfrm>
          <a:prstGeom prst="rect">
            <a:avLst/>
          </a:prstGeom>
          <a:solidFill>
            <a:schemeClr val="tx2"/>
          </a:solidFill>
          <a:ln>
            <a:noFill/>
          </a:ln>
        </p:spPr>
      </p:pic>
      <p:sp>
        <p:nvSpPr>
          <p:cNvPr id="8" name="Rectangle 7">
            <a:extLst>
              <a:ext uri="{FF2B5EF4-FFF2-40B4-BE49-F238E27FC236}">
                <a16:creationId xmlns:a16="http://schemas.microsoft.com/office/drawing/2014/main" id="{669C2480-A1EB-6100-862F-A68A4B78730D}"/>
              </a:ext>
            </a:extLst>
          </p:cNvPr>
          <p:cNvSpPr/>
          <p:nvPr/>
        </p:nvSpPr>
        <p:spPr>
          <a:xfrm>
            <a:off x="377953" y="4346196"/>
            <a:ext cx="5470277" cy="167541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
            <a:extLst>
              <a:ext uri="{FF2B5EF4-FFF2-40B4-BE49-F238E27FC236}">
                <a16:creationId xmlns:a16="http://schemas.microsoft.com/office/drawing/2014/main" id="{5EB7A4A1-2938-8666-7208-1BE2E3C70984}"/>
              </a:ext>
            </a:extLst>
          </p:cNvPr>
          <p:cNvSpPr txBox="1">
            <a:spLocks/>
          </p:cNvSpPr>
          <p:nvPr/>
        </p:nvSpPr>
        <p:spPr>
          <a:xfrm>
            <a:off x="540185" y="4536289"/>
            <a:ext cx="5145812" cy="135948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300"/>
              </a:spcAft>
              <a:buSzPct val="120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300"/>
              </a:spcBef>
              <a:spcAft>
                <a:spcPts val="300"/>
              </a:spcAft>
              <a:buSzPct val="90000"/>
              <a:buFont typeface="Courier New" panose="02070309020205020404" pitchFamily="49" charset="0"/>
              <a:buChar char="o"/>
              <a:defRPr lang="en-US" sz="1200" kern="1200" dirty="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SzPct val="120000"/>
              <a:buFont typeface="Wingdings" pitchFamily="2" charset="2"/>
              <a:buChar char="§"/>
              <a:defRPr lang="en-US" sz="1100" kern="1200" dirty="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SzPct val="120000"/>
              <a:buFont typeface="System Font Regular"/>
              <a:buChar char="-"/>
              <a:defRPr lang="en-US" sz="1100" kern="1200" dirty="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SzPct val="120000"/>
              <a:buFont typeface="Arial" panose="020B0604020202020204" pitchFamily="34" charset="0"/>
              <a:buChar char="•"/>
              <a:defRPr lang="en-US" sz="11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Roboto"/>
                <a:ea typeface="Roboto"/>
                <a:cs typeface="Roboto"/>
              </a:rPr>
              <a:t>Reserve your place at the next </a:t>
            </a:r>
            <a:r>
              <a:rPr lang="en-US" b="1">
                <a:latin typeface="Roboto"/>
                <a:ea typeface="Roboto"/>
                <a:cs typeface="Roboto"/>
              </a:rPr>
              <a:t>Power Session </a:t>
            </a:r>
            <a:r>
              <a:rPr lang="en-US">
                <a:latin typeface="Roboto"/>
                <a:ea typeface="Roboto"/>
                <a:cs typeface="Roboto"/>
              </a:rPr>
              <a:t>discussion</a:t>
            </a:r>
          </a:p>
          <a:p>
            <a:pPr marL="0" indent="0">
              <a:buFont typeface="Arial" panose="020B0604020202020204" pitchFamily="34" charset="0"/>
              <a:buNone/>
            </a:pPr>
            <a:r>
              <a:rPr lang="en-US" sz="1800" b="1">
                <a:latin typeface="Lato"/>
                <a:ea typeface="Lato"/>
                <a:cs typeface="Lato"/>
                <a:hlinkClick r:id="rId13">
                  <a:extLst>
                    <a:ext uri="{A12FA001-AC4F-418D-AE19-62706E023703}">
                      <ahyp:hlinkClr xmlns:ahyp="http://schemas.microsoft.com/office/drawing/2018/hyperlinkcolor" val="tx"/>
                    </a:ext>
                  </a:extLst>
                </a:hlinkClick>
              </a:rPr>
              <a:t>Unpacking Unprecedented </a:t>
            </a:r>
            <a:br>
              <a:rPr lang="en-US" sz="1800" b="1">
                <a:latin typeface="Lato"/>
                <a:ea typeface="Lato"/>
                <a:cs typeface="Lato"/>
                <a:hlinkClick r:id="rId13">
                  <a:extLst>
                    <a:ext uri="{A12FA001-AC4F-418D-AE19-62706E023703}">
                      <ahyp:hlinkClr xmlns:ahyp="http://schemas.microsoft.com/office/drawing/2018/hyperlinkcolor" val="tx"/>
                    </a:ext>
                  </a:extLst>
                </a:hlinkClick>
              </a:rPr>
            </a:br>
            <a:r>
              <a:rPr lang="en-US" sz="1800" b="1">
                <a:latin typeface="Lato"/>
                <a:ea typeface="Lato"/>
                <a:cs typeface="Lato"/>
                <a:hlinkClick r:id="rId13">
                  <a:extLst>
                    <a:ext uri="{A12FA001-AC4F-418D-AE19-62706E023703}">
                      <ahyp:hlinkClr xmlns:ahyp="http://schemas.microsoft.com/office/drawing/2018/hyperlinkcolor" val="tx"/>
                    </a:ext>
                  </a:extLst>
                </a:hlinkClick>
              </a:rPr>
              <a:t>Peak Demand Forecasting</a:t>
            </a:r>
            <a:endParaRPr lang="en-US" sz="1800" b="1">
              <a:solidFill>
                <a:srgbClr val="515659"/>
              </a:solidFill>
              <a:latin typeface="Lato"/>
              <a:ea typeface="Lato"/>
              <a:cs typeface="Lato"/>
              <a:hlinkClick r:id="rId14">
                <a:extLst>
                  <a:ext uri="{A12FA001-AC4F-418D-AE19-62706E023703}">
                    <ahyp:hlinkClr xmlns:ahyp="http://schemas.microsoft.com/office/drawing/2018/hyperlinkcolor" val="tx"/>
                  </a:ext>
                </a:extLst>
              </a:hlinkClick>
            </a:endParaRPr>
          </a:p>
          <a:p>
            <a:pPr marL="0" indent="0">
              <a:buFont typeface="Arial" panose="020B0604020202020204" pitchFamily="34" charset="0"/>
              <a:buNone/>
            </a:pPr>
            <a:r>
              <a:rPr lang="en-US" sz="1200" b="1">
                <a:latin typeface="Roboto"/>
                <a:ea typeface="Roboto"/>
              </a:rPr>
              <a:t>24 Sep 2024</a:t>
            </a:r>
            <a:br>
              <a:rPr lang="en-US" sz="1200">
                <a:latin typeface="Roboto"/>
                <a:ea typeface="Roboto"/>
              </a:rPr>
            </a:br>
            <a:r>
              <a:rPr lang="en-US" sz="1200">
                <a:latin typeface="Roboto"/>
                <a:ea typeface="Roboto"/>
              </a:rPr>
              <a:t>9:30 AM – 10:00 (AEST)</a:t>
            </a:r>
            <a:endParaRPr lang="en-US" sz="1200">
              <a:latin typeface="Roboto"/>
              <a:ea typeface="Roboto"/>
              <a:cs typeface="Roboto"/>
            </a:endParaRPr>
          </a:p>
        </p:txBody>
      </p:sp>
      <p:pic>
        <p:nvPicPr>
          <p:cNvPr id="10" name="Graphic 9" descr="Video camera with solid fill">
            <a:extLst>
              <a:ext uri="{FF2B5EF4-FFF2-40B4-BE49-F238E27FC236}">
                <a16:creationId xmlns:a16="http://schemas.microsoft.com/office/drawing/2014/main" id="{897560E7-D84C-3414-6E92-647E5C90D02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33746" y="4262368"/>
            <a:ext cx="547841" cy="547841"/>
          </a:xfrm>
          <a:prstGeom prst="rect">
            <a:avLst/>
          </a:prstGeom>
        </p:spPr>
      </p:pic>
    </p:spTree>
    <p:extLst>
      <p:ext uri="{BB962C8B-B14F-4D97-AF65-F5344CB8AC3E}">
        <p14:creationId xmlns:p14="http://schemas.microsoft.com/office/powerpoint/2010/main" val="4034963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F70E-E0F8-BE9F-98D3-ED4ED445F2D3}"/>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121827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D5EC9-F8B6-EE98-5692-0FCF3CDB27D5}"/>
              </a:ext>
            </a:extLst>
          </p:cNvPr>
          <p:cNvSpPr>
            <a:spLocks noGrp="1"/>
          </p:cNvSpPr>
          <p:nvPr>
            <p:ph type="title"/>
          </p:nvPr>
        </p:nvSpPr>
        <p:spPr/>
        <p:txBody>
          <a:bodyPr/>
          <a:lstStyle/>
          <a:p>
            <a:r>
              <a:rPr lang="en-US"/>
              <a:t>Australian CO2 Pathways</a:t>
            </a:r>
          </a:p>
        </p:txBody>
      </p:sp>
      <p:sp>
        <p:nvSpPr>
          <p:cNvPr id="2" name="Text Placeholder 1">
            <a:extLst>
              <a:ext uri="{FF2B5EF4-FFF2-40B4-BE49-F238E27FC236}">
                <a16:creationId xmlns:a16="http://schemas.microsoft.com/office/drawing/2014/main" id="{9BFA4621-3BA5-34FD-7A65-4AC55B632F6A}"/>
              </a:ext>
            </a:extLst>
          </p:cNvPr>
          <p:cNvSpPr>
            <a:spLocks noGrp="1"/>
          </p:cNvSpPr>
          <p:nvPr>
            <p:ph type="body" sz="half" idx="2"/>
          </p:nvPr>
        </p:nvSpPr>
        <p:spPr/>
        <p:txBody>
          <a:bodyPr/>
          <a:lstStyle/>
          <a:p>
            <a:r>
              <a:rPr lang="en-US"/>
              <a:t>State and Commonwealth</a:t>
            </a:r>
          </a:p>
          <a:p>
            <a:r>
              <a:rPr lang="en-US"/>
              <a:t>Key Strategies</a:t>
            </a:r>
          </a:p>
        </p:txBody>
      </p:sp>
    </p:spTree>
    <p:extLst>
      <p:ext uri="{BB962C8B-B14F-4D97-AF65-F5344CB8AC3E}">
        <p14:creationId xmlns:p14="http://schemas.microsoft.com/office/powerpoint/2010/main" val="173037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F73D30-C0E7-FC15-18FB-14EE72FF1A1F}"/>
              </a:ext>
            </a:extLst>
          </p:cNvPr>
          <p:cNvSpPr>
            <a:spLocks noGrp="1"/>
          </p:cNvSpPr>
          <p:nvPr>
            <p:ph type="ftr" sz="quarter" idx="11"/>
          </p:nvPr>
        </p:nvSpPr>
        <p:spPr>
          <a:xfrm>
            <a:off x="4038600" y="6479628"/>
            <a:ext cx="4114800" cy="241847"/>
          </a:xfrm>
        </p:spPr>
        <p:txBody>
          <a:bodyPr/>
          <a:lstStyle/>
          <a:p>
            <a:r>
              <a:rPr lang="en-AU"/>
              <a:t>©2024 Energeia Pty Ltd. All Rights Reserved.</a:t>
            </a:r>
          </a:p>
        </p:txBody>
      </p:sp>
      <p:sp>
        <p:nvSpPr>
          <p:cNvPr id="3" name="Title 2">
            <a:extLst>
              <a:ext uri="{FF2B5EF4-FFF2-40B4-BE49-F238E27FC236}">
                <a16:creationId xmlns:a16="http://schemas.microsoft.com/office/drawing/2014/main" id="{83D238DE-3B12-A195-DE5F-53CC2514CB17}"/>
              </a:ext>
            </a:extLst>
          </p:cNvPr>
          <p:cNvSpPr>
            <a:spLocks noGrp="1"/>
          </p:cNvSpPr>
          <p:nvPr>
            <p:ph type="title"/>
          </p:nvPr>
        </p:nvSpPr>
        <p:spPr>
          <a:xfrm>
            <a:off x="384047" y="124604"/>
            <a:ext cx="11474277" cy="640080"/>
          </a:xfrm>
        </p:spPr>
        <p:txBody>
          <a:bodyPr>
            <a:normAutofit/>
          </a:bodyPr>
          <a:lstStyle/>
          <a:p>
            <a:r>
              <a:rPr lang="en-GB"/>
              <a:t>Australia’s Federal and State CO2 Targets </a:t>
            </a:r>
          </a:p>
        </p:txBody>
      </p:sp>
      <p:sp>
        <p:nvSpPr>
          <p:cNvPr id="5" name="Text Placeholder 4">
            <a:extLst>
              <a:ext uri="{FF2B5EF4-FFF2-40B4-BE49-F238E27FC236}">
                <a16:creationId xmlns:a16="http://schemas.microsoft.com/office/drawing/2014/main" id="{B7E779CB-6BA2-6333-7A1E-608922EF6BB1}"/>
              </a:ext>
            </a:extLst>
          </p:cNvPr>
          <p:cNvSpPr>
            <a:spLocks noGrp="1"/>
          </p:cNvSpPr>
          <p:nvPr>
            <p:ph type="body" idx="1"/>
          </p:nvPr>
        </p:nvSpPr>
        <p:spPr>
          <a:xfrm>
            <a:off x="384048" y="1143000"/>
            <a:ext cx="5522976" cy="274320"/>
          </a:xfrm>
        </p:spPr>
        <p:txBody>
          <a:bodyPr>
            <a:noAutofit/>
          </a:bodyPr>
          <a:lstStyle/>
          <a:p>
            <a:r>
              <a:rPr lang="en-AU" sz="1500"/>
              <a:t>Historic and Current Targets vs. Required Reduction Models</a:t>
            </a:r>
          </a:p>
        </p:txBody>
      </p:sp>
      <p:sp>
        <p:nvSpPr>
          <p:cNvPr id="6" name="Text Placeholder 5">
            <a:extLst>
              <a:ext uri="{FF2B5EF4-FFF2-40B4-BE49-F238E27FC236}">
                <a16:creationId xmlns:a16="http://schemas.microsoft.com/office/drawing/2014/main" id="{E070FE72-E4CA-2D2E-EE83-0881457B4687}"/>
              </a:ext>
            </a:extLst>
          </p:cNvPr>
          <p:cNvSpPr>
            <a:spLocks noGrp="1"/>
          </p:cNvSpPr>
          <p:nvPr>
            <p:ph type="body" idx="22"/>
          </p:nvPr>
        </p:nvSpPr>
        <p:spPr>
          <a:xfrm>
            <a:off x="384048" y="3694176"/>
            <a:ext cx="5522976" cy="274320"/>
          </a:xfrm>
        </p:spPr>
        <p:txBody>
          <a:bodyPr>
            <a:noAutofit/>
          </a:bodyPr>
          <a:lstStyle/>
          <a:p>
            <a:r>
              <a:rPr lang="en-AU" sz="1500"/>
              <a:t>Federal and State Net Emissions Reduction Targets</a:t>
            </a:r>
            <a:endParaRPr lang="en-US" sz="1500"/>
          </a:p>
        </p:txBody>
      </p:sp>
      <p:sp>
        <p:nvSpPr>
          <p:cNvPr id="8" name="Text Placeholder 7">
            <a:extLst>
              <a:ext uri="{FF2B5EF4-FFF2-40B4-BE49-F238E27FC236}">
                <a16:creationId xmlns:a16="http://schemas.microsoft.com/office/drawing/2014/main" id="{374FBB6B-B91F-EB35-2075-6FC3D9A36CBB}"/>
              </a:ext>
            </a:extLst>
          </p:cNvPr>
          <p:cNvSpPr>
            <a:spLocks noGrp="1"/>
          </p:cNvSpPr>
          <p:nvPr>
            <p:ph type="body" sz="quarter" idx="31"/>
          </p:nvPr>
        </p:nvSpPr>
        <p:spPr>
          <a:xfrm>
            <a:off x="384048" y="5998464"/>
            <a:ext cx="5522976" cy="232928"/>
          </a:xfrm>
        </p:spPr>
        <p:txBody>
          <a:bodyPr/>
          <a:lstStyle/>
          <a:p>
            <a:r>
              <a:rPr lang="en-AU"/>
              <a:t>Note: 2020 datapoint is historical (excluding the Kyoto Protocol and Climate Council Authority targets)</a:t>
            </a:r>
            <a:br>
              <a:rPr lang="en-AU"/>
            </a:br>
            <a:r>
              <a:rPr lang="en-AU"/>
              <a:t>Source: DCCEEW</a:t>
            </a:r>
            <a:r>
              <a:rPr lang="en-GB"/>
              <a:t> (2021)</a:t>
            </a:r>
            <a:r>
              <a:rPr lang="en-AU"/>
              <a:t>, Climate Targets Panel (2021), Climate Change Authority (2014), Energeia</a:t>
            </a:r>
          </a:p>
        </p:txBody>
      </p:sp>
      <p:sp>
        <p:nvSpPr>
          <p:cNvPr id="4" name="Text Placeholder 3">
            <a:extLst>
              <a:ext uri="{FF2B5EF4-FFF2-40B4-BE49-F238E27FC236}">
                <a16:creationId xmlns:a16="http://schemas.microsoft.com/office/drawing/2014/main" id="{A3721ECC-4624-4DCC-AA1E-20512E6C73AD}"/>
              </a:ext>
            </a:extLst>
          </p:cNvPr>
          <p:cNvSpPr>
            <a:spLocks noGrp="1"/>
          </p:cNvSpPr>
          <p:nvPr>
            <p:ph type="body" sz="quarter" idx="29"/>
          </p:nvPr>
        </p:nvSpPr>
        <p:spPr>
          <a:xfrm>
            <a:off x="384048" y="3447288"/>
            <a:ext cx="5522976" cy="232928"/>
          </a:xfrm>
        </p:spPr>
        <p:txBody>
          <a:bodyPr/>
          <a:lstStyle/>
          <a:p>
            <a:r>
              <a:rPr lang="en-AU"/>
              <a:t>Note: 2020 datapoint is historical, TAS has already exceeded net zero target and are net negative</a:t>
            </a:r>
            <a:br>
              <a:rPr lang="en-AU"/>
            </a:br>
            <a:r>
              <a:rPr lang="en-AU"/>
              <a:t>Source: DCCEEW</a:t>
            </a:r>
            <a:r>
              <a:rPr lang="en-GB"/>
              <a:t> (2021)</a:t>
            </a:r>
            <a:r>
              <a:rPr lang="en-AU"/>
              <a:t>, State Governments, Energeia</a:t>
            </a:r>
          </a:p>
        </p:txBody>
      </p:sp>
      <p:pic>
        <p:nvPicPr>
          <p:cNvPr id="15" name="Content Placeholder 14">
            <a:extLst>
              <a:ext uri="{FF2B5EF4-FFF2-40B4-BE49-F238E27FC236}">
                <a16:creationId xmlns:a16="http://schemas.microsoft.com/office/drawing/2014/main" id="{B941CBB4-6C4A-4401-92D3-677001246A10}"/>
              </a:ext>
            </a:extLst>
          </p:cNvPr>
          <p:cNvPicPr>
            <a:picLocks noGrp="1" noChangeAspect="1"/>
          </p:cNvPicPr>
          <p:nvPr>
            <p:ph sz="half" idx="2"/>
          </p:nvPr>
        </p:nvPicPr>
        <p:blipFill>
          <a:blip r:embed="rId2"/>
          <a:stretch>
            <a:fillRect/>
          </a:stretch>
        </p:blipFill>
        <p:spPr>
          <a:xfrm>
            <a:off x="412816" y="1435100"/>
            <a:ext cx="5465631" cy="1993900"/>
          </a:xfrm>
        </p:spPr>
      </p:pic>
      <p:pic>
        <p:nvPicPr>
          <p:cNvPr id="17" name="Content Placeholder 16">
            <a:extLst>
              <a:ext uri="{FF2B5EF4-FFF2-40B4-BE49-F238E27FC236}">
                <a16:creationId xmlns:a16="http://schemas.microsoft.com/office/drawing/2014/main" id="{49E7DDB6-15F5-7355-F81A-013B4508549E}"/>
              </a:ext>
            </a:extLst>
          </p:cNvPr>
          <p:cNvPicPr>
            <a:picLocks noGrp="1" noChangeAspect="1"/>
          </p:cNvPicPr>
          <p:nvPr>
            <p:ph sz="half" idx="32"/>
          </p:nvPr>
        </p:nvPicPr>
        <p:blipFill>
          <a:blip r:embed="rId3"/>
          <a:stretch>
            <a:fillRect/>
          </a:stretch>
        </p:blipFill>
        <p:spPr>
          <a:xfrm>
            <a:off x="418680" y="3986213"/>
            <a:ext cx="5453902" cy="1993900"/>
          </a:xfrm>
        </p:spPr>
      </p:pic>
      <p:sp>
        <p:nvSpPr>
          <p:cNvPr id="21" name="Content Placeholder 20">
            <a:extLst>
              <a:ext uri="{FF2B5EF4-FFF2-40B4-BE49-F238E27FC236}">
                <a16:creationId xmlns:a16="http://schemas.microsoft.com/office/drawing/2014/main" id="{F1A46AC5-DCCB-D56E-0467-47AE135193B3}"/>
              </a:ext>
            </a:extLst>
          </p:cNvPr>
          <p:cNvSpPr>
            <a:spLocks noGrp="1"/>
          </p:cNvSpPr>
          <p:nvPr>
            <p:ph sz="half" idx="33"/>
          </p:nvPr>
        </p:nvSpPr>
        <p:spPr>
          <a:xfrm>
            <a:off x="6291071" y="1139251"/>
            <a:ext cx="5522976" cy="5093208"/>
          </a:xfrm>
        </p:spPr>
        <p:txBody>
          <a:bodyPr>
            <a:noAutofit/>
          </a:bodyPr>
          <a:lstStyle/>
          <a:p>
            <a:r>
              <a:rPr lang="en-AU"/>
              <a:t>Australia has committed to increasingly ambitious reduction targets but falls below the 2°C Paris Agreement, according to Australian and independent international climate models</a:t>
            </a:r>
          </a:p>
          <a:p>
            <a:pPr lvl="1"/>
            <a:r>
              <a:rPr lang="en-AU"/>
              <a:t>Therefore, we see additional tightening as possible if the cost and risks expected by policymakers are seen as manageable</a:t>
            </a:r>
          </a:p>
          <a:p>
            <a:r>
              <a:rPr lang="en-AU"/>
              <a:t>State government targets vary significantly across Australia. However, only the Australian Capital Territory (ACT) and Victoria (VIC) currently committed to a 2045 target</a:t>
            </a:r>
          </a:p>
          <a:p>
            <a:pPr lvl="1"/>
            <a:r>
              <a:rPr lang="en-AU"/>
              <a:t>Energeia’s view is that more will follow suit in the coming years</a:t>
            </a:r>
          </a:p>
          <a:p>
            <a:pPr lvl="1"/>
            <a:endParaRPr lang="en-AU"/>
          </a:p>
        </p:txBody>
      </p:sp>
      <p:sp>
        <p:nvSpPr>
          <p:cNvPr id="7" name="Slide Number Placeholder 6">
            <a:extLst>
              <a:ext uri="{FF2B5EF4-FFF2-40B4-BE49-F238E27FC236}">
                <a16:creationId xmlns:a16="http://schemas.microsoft.com/office/drawing/2014/main" id="{96DD8193-4098-2BFE-F527-4097340DC34A}"/>
              </a:ext>
            </a:extLst>
          </p:cNvPr>
          <p:cNvSpPr>
            <a:spLocks noGrp="1"/>
          </p:cNvSpPr>
          <p:nvPr>
            <p:ph type="sldNum" sz="quarter" idx="12"/>
          </p:nvPr>
        </p:nvSpPr>
        <p:spPr/>
        <p:txBody>
          <a:bodyPr/>
          <a:lstStyle/>
          <a:p>
            <a:fld id="{6EF13ECC-16FB-47EC-AC73-326487E501DA}" type="slidenum">
              <a:rPr lang="en-AU" smtClean="0"/>
              <a:t>5</a:t>
            </a:fld>
            <a:endParaRPr lang="en-AU"/>
          </a:p>
        </p:txBody>
      </p:sp>
    </p:spTree>
    <p:extLst>
      <p:ext uri="{BB962C8B-B14F-4D97-AF65-F5344CB8AC3E}">
        <p14:creationId xmlns:p14="http://schemas.microsoft.com/office/powerpoint/2010/main" val="324932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B45D079-F195-B9F3-416B-076699705D36}"/>
              </a:ext>
            </a:extLst>
          </p:cNvPr>
          <p:cNvSpPr>
            <a:spLocks noGrp="1"/>
          </p:cNvSpPr>
          <p:nvPr>
            <p:ph type="ftr" sz="quarter" idx="11"/>
          </p:nvPr>
        </p:nvSpPr>
        <p:spPr/>
        <p:txBody>
          <a:bodyPr/>
          <a:lstStyle/>
          <a:p>
            <a:r>
              <a:rPr lang="en-AU"/>
              <a:t>©2024 Energeia Pty Ltd. All Rights Reserved.</a:t>
            </a:r>
          </a:p>
        </p:txBody>
      </p:sp>
      <p:sp>
        <p:nvSpPr>
          <p:cNvPr id="6" name="Slide Number Placeholder 5">
            <a:extLst>
              <a:ext uri="{FF2B5EF4-FFF2-40B4-BE49-F238E27FC236}">
                <a16:creationId xmlns:a16="http://schemas.microsoft.com/office/drawing/2014/main" id="{999C19B6-C470-9CBB-B8CF-534802361C1B}"/>
              </a:ext>
            </a:extLst>
          </p:cNvPr>
          <p:cNvSpPr>
            <a:spLocks noGrp="1"/>
          </p:cNvSpPr>
          <p:nvPr>
            <p:ph type="sldNum" sz="quarter" idx="12"/>
          </p:nvPr>
        </p:nvSpPr>
        <p:spPr/>
        <p:txBody>
          <a:bodyPr/>
          <a:lstStyle/>
          <a:p>
            <a:fld id="{6EF13ECC-16FB-47EC-AC73-326487E501DA}" type="slidenum">
              <a:rPr lang="en-AU" smtClean="0"/>
              <a:pPr/>
              <a:t>6</a:t>
            </a:fld>
            <a:endParaRPr lang="en-AU"/>
          </a:p>
        </p:txBody>
      </p:sp>
      <p:sp>
        <p:nvSpPr>
          <p:cNvPr id="3" name="Title 2">
            <a:extLst>
              <a:ext uri="{FF2B5EF4-FFF2-40B4-BE49-F238E27FC236}">
                <a16:creationId xmlns:a16="http://schemas.microsoft.com/office/drawing/2014/main" id="{AD353733-40C8-EC12-9545-7C36C5E0252E}"/>
              </a:ext>
            </a:extLst>
          </p:cNvPr>
          <p:cNvSpPr>
            <a:spLocks noGrp="1"/>
          </p:cNvSpPr>
          <p:nvPr>
            <p:ph type="title"/>
          </p:nvPr>
        </p:nvSpPr>
        <p:spPr/>
        <p:txBody>
          <a:bodyPr/>
          <a:lstStyle/>
          <a:p>
            <a:r>
              <a:rPr lang="en-US"/>
              <a:t>Australia’s Current CO2 Emissions by Sector and Fuel</a:t>
            </a:r>
          </a:p>
        </p:txBody>
      </p:sp>
      <p:sp>
        <p:nvSpPr>
          <p:cNvPr id="8" name="Text Placeholder 7">
            <a:extLst>
              <a:ext uri="{FF2B5EF4-FFF2-40B4-BE49-F238E27FC236}">
                <a16:creationId xmlns:a16="http://schemas.microsoft.com/office/drawing/2014/main" id="{0732E2B8-EFB0-342F-985F-C6E738A2A873}"/>
              </a:ext>
            </a:extLst>
          </p:cNvPr>
          <p:cNvSpPr>
            <a:spLocks noGrp="1"/>
          </p:cNvSpPr>
          <p:nvPr>
            <p:ph type="body" idx="1"/>
          </p:nvPr>
        </p:nvSpPr>
        <p:spPr/>
        <p:txBody>
          <a:bodyPr anchor="ctr">
            <a:noAutofit/>
          </a:bodyPr>
          <a:lstStyle/>
          <a:p>
            <a:r>
              <a:rPr lang="en-GB" sz="1600"/>
              <a:t>Australian CO2e Emissions by Sector (2020)</a:t>
            </a:r>
          </a:p>
        </p:txBody>
      </p:sp>
      <p:sp>
        <p:nvSpPr>
          <p:cNvPr id="5" name="Text Placeholder 4">
            <a:extLst>
              <a:ext uri="{FF2B5EF4-FFF2-40B4-BE49-F238E27FC236}">
                <a16:creationId xmlns:a16="http://schemas.microsoft.com/office/drawing/2014/main" id="{A79EB7AD-8A5D-B7B8-A7D0-C7FBB4204388}"/>
              </a:ext>
            </a:extLst>
          </p:cNvPr>
          <p:cNvSpPr>
            <a:spLocks noGrp="1"/>
          </p:cNvSpPr>
          <p:nvPr>
            <p:ph type="body" idx="22"/>
          </p:nvPr>
        </p:nvSpPr>
        <p:spPr/>
        <p:txBody>
          <a:bodyPr>
            <a:noAutofit/>
          </a:bodyPr>
          <a:lstStyle/>
          <a:p>
            <a:r>
              <a:rPr lang="en-GB"/>
              <a:t>Australian Energy Consumption by Type and Sector (FY21)</a:t>
            </a:r>
          </a:p>
        </p:txBody>
      </p:sp>
      <p:sp>
        <p:nvSpPr>
          <p:cNvPr id="2" name="Text Placeholder 1">
            <a:extLst>
              <a:ext uri="{FF2B5EF4-FFF2-40B4-BE49-F238E27FC236}">
                <a16:creationId xmlns:a16="http://schemas.microsoft.com/office/drawing/2014/main" id="{E2E5F523-85E6-3229-D9C6-C9EEE64CFE20}"/>
              </a:ext>
            </a:extLst>
          </p:cNvPr>
          <p:cNvSpPr>
            <a:spLocks noGrp="1"/>
          </p:cNvSpPr>
          <p:nvPr>
            <p:ph type="body" sz="quarter" idx="31"/>
          </p:nvPr>
        </p:nvSpPr>
        <p:spPr/>
        <p:txBody>
          <a:bodyPr/>
          <a:lstStyle/>
          <a:p>
            <a:r>
              <a:rPr lang="en-US"/>
              <a:t>Source: AU Energy Update (2022)</a:t>
            </a:r>
            <a:endParaRPr lang="en-AU"/>
          </a:p>
        </p:txBody>
      </p:sp>
      <p:sp>
        <p:nvSpPr>
          <p:cNvPr id="14" name="Text Placeholder 13">
            <a:extLst>
              <a:ext uri="{FF2B5EF4-FFF2-40B4-BE49-F238E27FC236}">
                <a16:creationId xmlns:a16="http://schemas.microsoft.com/office/drawing/2014/main" id="{EF8F08FA-1A85-F097-DF4B-C678ABF34BFF}"/>
              </a:ext>
            </a:extLst>
          </p:cNvPr>
          <p:cNvSpPr>
            <a:spLocks noGrp="1"/>
          </p:cNvSpPr>
          <p:nvPr>
            <p:ph type="body" sz="quarter" idx="29"/>
          </p:nvPr>
        </p:nvSpPr>
        <p:spPr/>
        <p:txBody>
          <a:bodyPr>
            <a:noAutofit/>
          </a:bodyPr>
          <a:lstStyle/>
          <a:p>
            <a:r>
              <a:rPr lang="en-US"/>
              <a:t>Source: AU National GHG Accounts (2022)</a:t>
            </a:r>
            <a:endParaRPr lang="en-AU"/>
          </a:p>
        </p:txBody>
      </p:sp>
      <p:pic>
        <p:nvPicPr>
          <p:cNvPr id="17" name="Content Placeholder 16">
            <a:extLst>
              <a:ext uri="{FF2B5EF4-FFF2-40B4-BE49-F238E27FC236}">
                <a16:creationId xmlns:a16="http://schemas.microsoft.com/office/drawing/2014/main" id="{116FF3A0-12B5-2E6B-0F23-C43F1F7933E0}"/>
              </a:ext>
            </a:extLst>
          </p:cNvPr>
          <p:cNvPicPr>
            <a:picLocks noGrp="1" noChangeAspect="1"/>
          </p:cNvPicPr>
          <p:nvPr>
            <p:ph sz="half" idx="2"/>
          </p:nvPr>
        </p:nvPicPr>
        <p:blipFill>
          <a:blip r:embed="rId2"/>
          <a:stretch>
            <a:fillRect/>
          </a:stretch>
        </p:blipFill>
        <p:spPr>
          <a:xfrm>
            <a:off x="1001153" y="3995039"/>
            <a:ext cx="4288766" cy="1993900"/>
          </a:xfrm>
          <a:prstGeom prst="rect">
            <a:avLst/>
          </a:prstGeom>
        </p:spPr>
      </p:pic>
      <p:sp>
        <p:nvSpPr>
          <p:cNvPr id="10" name="Content Placeholder 9">
            <a:extLst>
              <a:ext uri="{FF2B5EF4-FFF2-40B4-BE49-F238E27FC236}">
                <a16:creationId xmlns:a16="http://schemas.microsoft.com/office/drawing/2014/main" id="{FC168435-2E5B-6340-A6F0-FA5B301507A7}"/>
              </a:ext>
            </a:extLst>
          </p:cNvPr>
          <p:cNvSpPr>
            <a:spLocks noGrp="1"/>
          </p:cNvSpPr>
          <p:nvPr>
            <p:ph sz="half" idx="33"/>
          </p:nvPr>
        </p:nvSpPr>
        <p:spPr/>
        <p:txBody>
          <a:bodyPr/>
          <a:lstStyle/>
          <a:p>
            <a:r>
              <a:rPr lang="en-US"/>
              <a:t>Most emission in Australia are from refined products, then black coal, followed by natural gas and electricity</a:t>
            </a:r>
          </a:p>
          <a:p>
            <a:r>
              <a:rPr lang="en-US"/>
              <a:t>Natural gas is 30-40% of emissions in the mining, manufacturing and residential building sectors</a:t>
            </a:r>
          </a:p>
          <a:p>
            <a:r>
              <a:rPr lang="en-US"/>
              <a:t>Achieving state and federal carbon reduction targets will require </a:t>
            </a:r>
            <a:r>
              <a:rPr lang="en-US" err="1"/>
              <a:t>decabonising</a:t>
            </a:r>
            <a:r>
              <a:rPr lang="en-US"/>
              <a:t> natural gas end uses</a:t>
            </a:r>
          </a:p>
          <a:p>
            <a:endParaRPr lang="en-US"/>
          </a:p>
          <a:p>
            <a:endParaRPr lang="en-US"/>
          </a:p>
        </p:txBody>
      </p:sp>
      <p:pic>
        <p:nvPicPr>
          <p:cNvPr id="12" name="Content Placeholder 19">
            <a:extLst>
              <a:ext uri="{FF2B5EF4-FFF2-40B4-BE49-F238E27FC236}">
                <a16:creationId xmlns:a16="http://schemas.microsoft.com/office/drawing/2014/main" id="{CDCA56F3-1D1A-182B-5CA3-E030D9C5D781}"/>
              </a:ext>
            </a:extLst>
          </p:cNvPr>
          <p:cNvPicPr>
            <a:picLocks noGrp="1" noChangeAspect="1"/>
          </p:cNvPicPr>
          <p:nvPr>
            <p:ph sz="half" idx="32"/>
          </p:nvPr>
        </p:nvPicPr>
        <p:blipFill>
          <a:blip r:embed="rId3"/>
          <a:stretch>
            <a:fillRect/>
          </a:stretch>
        </p:blipFill>
        <p:spPr>
          <a:xfrm>
            <a:off x="1001153" y="1426210"/>
            <a:ext cx="4288766" cy="1993900"/>
          </a:xfrm>
          <a:prstGeom prst="rect">
            <a:avLst/>
          </a:prstGeom>
        </p:spPr>
      </p:pic>
    </p:spTree>
    <p:extLst>
      <p:ext uri="{BB962C8B-B14F-4D97-AF65-F5344CB8AC3E}">
        <p14:creationId xmlns:p14="http://schemas.microsoft.com/office/powerpoint/2010/main" val="426129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29FF49-C253-1CDE-84E9-B6B47B0171F1}"/>
              </a:ext>
            </a:extLst>
          </p:cNvPr>
          <p:cNvSpPr>
            <a:spLocks noGrp="1"/>
          </p:cNvSpPr>
          <p:nvPr>
            <p:ph type="ftr" sz="quarter" idx="11"/>
          </p:nvPr>
        </p:nvSpPr>
        <p:spPr>
          <a:xfrm>
            <a:off x="4038600" y="6479628"/>
            <a:ext cx="4114800" cy="241847"/>
          </a:xfrm>
        </p:spPr>
        <p:txBody>
          <a:bodyPr/>
          <a:lstStyle/>
          <a:p>
            <a:r>
              <a:rPr lang="en-AU"/>
              <a:t>©2024 Energeia Pty Ltd. All Rights Reserved.</a:t>
            </a:r>
          </a:p>
        </p:txBody>
      </p:sp>
      <p:sp>
        <p:nvSpPr>
          <p:cNvPr id="3" name="Title 2">
            <a:extLst>
              <a:ext uri="{FF2B5EF4-FFF2-40B4-BE49-F238E27FC236}">
                <a16:creationId xmlns:a16="http://schemas.microsoft.com/office/drawing/2014/main" id="{25A2AA9C-666B-1704-473F-9EC25CF68900}"/>
              </a:ext>
            </a:extLst>
          </p:cNvPr>
          <p:cNvSpPr>
            <a:spLocks noGrp="1"/>
          </p:cNvSpPr>
          <p:nvPr>
            <p:ph type="title"/>
          </p:nvPr>
        </p:nvSpPr>
        <p:spPr>
          <a:xfrm>
            <a:off x="384047" y="124604"/>
            <a:ext cx="11474277" cy="640080"/>
          </a:xfrm>
        </p:spPr>
        <p:txBody>
          <a:bodyPr/>
          <a:lstStyle/>
          <a:p>
            <a:r>
              <a:rPr lang="en-US"/>
              <a:t>Australia’s Emissions Forecasts by Sector</a:t>
            </a:r>
          </a:p>
        </p:txBody>
      </p:sp>
      <p:sp>
        <p:nvSpPr>
          <p:cNvPr id="17" name="Content Placeholder 16">
            <a:extLst>
              <a:ext uri="{FF2B5EF4-FFF2-40B4-BE49-F238E27FC236}">
                <a16:creationId xmlns:a16="http://schemas.microsoft.com/office/drawing/2014/main" id="{DAB72718-7D1C-C3F6-49CB-578F9F41D161}"/>
              </a:ext>
            </a:extLst>
          </p:cNvPr>
          <p:cNvSpPr>
            <a:spLocks noGrp="1"/>
          </p:cNvSpPr>
          <p:nvPr>
            <p:ph sz="half" idx="36"/>
          </p:nvPr>
        </p:nvSpPr>
        <p:spPr>
          <a:xfrm>
            <a:off x="6291072" y="1143001"/>
            <a:ext cx="5522976" cy="4439092"/>
          </a:xfrm>
        </p:spPr>
        <p:txBody>
          <a:bodyPr>
            <a:normAutofit/>
          </a:bodyPr>
          <a:lstStyle/>
          <a:p>
            <a:r>
              <a:rPr lang="en-GB"/>
              <a:t>The top chart presents Australia’s emission projection by economic sectors in the baseline scenario</a:t>
            </a:r>
          </a:p>
          <a:p>
            <a:r>
              <a:rPr lang="en-GB"/>
              <a:t>All the savings come from a reduction in utility emissions, e.g. Electricity, Gas and Water</a:t>
            </a:r>
          </a:p>
          <a:p>
            <a:r>
              <a:rPr lang="en-GB"/>
              <a:t>Decarbonisation of natural gas end uses can provide a pathway to achieving state and Federal carbon reduction targets</a:t>
            </a:r>
          </a:p>
        </p:txBody>
      </p:sp>
      <p:sp>
        <p:nvSpPr>
          <p:cNvPr id="5" name="Text Placeholder 4">
            <a:extLst>
              <a:ext uri="{FF2B5EF4-FFF2-40B4-BE49-F238E27FC236}">
                <a16:creationId xmlns:a16="http://schemas.microsoft.com/office/drawing/2014/main" id="{38C909BE-D0F5-F543-C2AA-F2E6AA4ABA5E}"/>
              </a:ext>
            </a:extLst>
          </p:cNvPr>
          <p:cNvSpPr>
            <a:spLocks noGrp="1"/>
          </p:cNvSpPr>
          <p:nvPr>
            <p:ph type="body" idx="1"/>
          </p:nvPr>
        </p:nvSpPr>
        <p:spPr>
          <a:xfrm>
            <a:off x="384048" y="1143000"/>
            <a:ext cx="5522976" cy="274320"/>
          </a:xfrm>
        </p:spPr>
        <p:txBody>
          <a:bodyPr>
            <a:noAutofit/>
          </a:bodyPr>
          <a:lstStyle/>
          <a:p>
            <a:r>
              <a:rPr lang="en-US" sz="1500"/>
              <a:t>Australia’s </a:t>
            </a:r>
            <a:r>
              <a:rPr lang="en-GB" sz="1500"/>
              <a:t>Emissions Projections by Economic Sector</a:t>
            </a:r>
            <a:endParaRPr lang="en-US" sz="1500"/>
          </a:p>
        </p:txBody>
      </p:sp>
      <p:sp>
        <p:nvSpPr>
          <p:cNvPr id="7" name="Text Placeholder 6">
            <a:extLst>
              <a:ext uri="{FF2B5EF4-FFF2-40B4-BE49-F238E27FC236}">
                <a16:creationId xmlns:a16="http://schemas.microsoft.com/office/drawing/2014/main" id="{835BA355-EA1E-0C74-782F-8B8682AEFE29}"/>
              </a:ext>
            </a:extLst>
          </p:cNvPr>
          <p:cNvSpPr>
            <a:spLocks noGrp="1"/>
          </p:cNvSpPr>
          <p:nvPr>
            <p:ph type="body" sz="quarter" idx="29"/>
          </p:nvPr>
        </p:nvSpPr>
        <p:spPr>
          <a:xfrm>
            <a:off x="384048" y="3447288"/>
            <a:ext cx="5522976" cy="232928"/>
          </a:xfrm>
        </p:spPr>
        <p:txBody>
          <a:bodyPr/>
          <a:lstStyle/>
          <a:p>
            <a:r>
              <a:rPr lang="en-AU"/>
              <a:t>Source: DCCEEW</a:t>
            </a:r>
            <a:r>
              <a:rPr lang="en-GB"/>
              <a:t> (2021)</a:t>
            </a:r>
            <a:r>
              <a:rPr lang="en-AU"/>
              <a:t>, State Governments, Energeia</a:t>
            </a:r>
            <a:endParaRPr lang="en-US"/>
          </a:p>
        </p:txBody>
      </p:sp>
      <p:sp>
        <p:nvSpPr>
          <p:cNvPr id="4" name="Slide Number Placeholder 3">
            <a:extLst>
              <a:ext uri="{FF2B5EF4-FFF2-40B4-BE49-F238E27FC236}">
                <a16:creationId xmlns:a16="http://schemas.microsoft.com/office/drawing/2014/main" id="{4CA1BE80-0C05-65FC-41E2-55868486A898}"/>
              </a:ext>
            </a:extLst>
          </p:cNvPr>
          <p:cNvSpPr>
            <a:spLocks noGrp="1"/>
          </p:cNvSpPr>
          <p:nvPr>
            <p:ph type="sldNum" sz="quarter" idx="12"/>
          </p:nvPr>
        </p:nvSpPr>
        <p:spPr/>
        <p:txBody>
          <a:bodyPr/>
          <a:lstStyle/>
          <a:p>
            <a:fld id="{6EF13ECC-16FB-47EC-AC73-326487E501DA}" type="slidenum">
              <a:rPr lang="en-AU" smtClean="0"/>
              <a:t>7</a:t>
            </a:fld>
            <a:endParaRPr lang="en-AU"/>
          </a:p>
        </p:txBody>
      </p:sp>
      <p:pic>
        <p:nvPicPr>
          <p:cNvPr id="28" name="Picture 27">
            <a:extLst>
              <a:ext uri="{FF2B5EF4-FFF2-40B4-BE49-F238E27FC236}">
                <a16:creationId xmlns:a16="http://schemas.microsoft.com/office/drawing/2014/main" id="{336D5D9F-CECF-035F-C998-3B70981FED30}"/>
              </a:ext>
            </a:extLst>
          </p:cNvPr>
          <p:cNvPicPr>
            <a:picLocks noChangeAspect="1"/>
          </p:cNvPicPr>
          <p:nvPr/>
        </p:nvPicPr>
        <p:blipFill>
          <a:blip r:embed="rId3"/>
          <a:stretch>
            <a:fillRect/>
          </a:stretch>
        </p:blipFill>
        <p:spPr>
          <a:xfrm>
            <a:off x="378198" y="1460308"/>
            <a:ext cx="5534676" cy="1980000"/>
          </a:xfrm>
          <a:prstGeom prst="rect">
            <a:avLst/>
          </a:prstGeom>
        </p:spPr>
      </p:pic>
      <p:sp>
        <p:nvSpPr>
          <p:cNvPr id="11" name="Text Placeholder 10">
            <a:extLst>
              <a:ext uri="{FF2B5EF4-FFF2-40B4-BE49-F238E27FC236}">
                <a16:creationId xmlns:a16="http://schemas.microsoft.com/office/drawing/2014/main" id="{ADA85A48-39DC-9497-9113-AE95919A72C5}"/>
              </a:ext>
            </a:extLst>
          </p:cNvPr>
          <p:cNvSpPr>
            <a:spLocks noGrp="1"/>
          </p:cNvSpPr>
          <p:nvPr>
            <p:ph type="body" sz="quarter" idx="31"/>
          </p:nvPr>
        </p:nvSpPr>
        <p:spPr/>
        <p:txBody>
          <a:bodyPr/>
          <a:lstStyle/>
          <a:p>
            <a:endParaRPr lang="en-US"/>
          </a:p>
        </p:txBody>
      </p:sp>
    </p:spTree>
    <p:extLst>
      <p:ext uri="{BB962C8B-B14F-4D97-AF65-F5344CB8AC3E}">
        <p14:creationId xmlns:p14="http://schemas.microsoft.com/office/powerpoint/2010/main" val="6433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FC13F6-E565-D295-69E2-BBFD182F49B9}"/>
              </a:ext>
            </a:extLst>
          </p:cNvPr>
          <p:cNvSpPr>
            <a:spLocks noGrp="1"/>
          </p:cNvSpPr>
          <p:nvPr>
            <p:ph type="title"/>
          </p:nvPr>
        </p:nvSpPr>
        <p:spPr/>
        <p:txBody>
          <a:bodyPr>
            <a:normAutofit/>
          </a:bodyPr>
          <a:lstStyle/>
          <a:p>
            <a:r>
              <a:rPr lang="en-US" sz="3200"/>
              <a:t>Key Gas Sector Decarbonisation Pathways</a:t>
            </a:r>
          </a:p>
        </p:txBody>
      </p:sp>
      <p:sp>
        <p:nvSpPr>
          <p:cNvPr id="2" name="Text Placeholder 1">
            <a:extLst>
              <a:ext uri="{FF2B5EF4-FFF2-40B4-BE49-F238E27FC236}">
                <a16:creationId xmlns:a16="http://schemas.microsoft.com/office/drawing/2014/main" id="{D2CDA59A-717C-8ED0-C8D4-474F8A694819}"/>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1400"/>
              <a:t>Clean Fuels</a:t>
            </a:r>
          </a:p>
          <a:p>
            <a:pPr marL="285750" indent="-285750">
              <a:buFont typeface="Arial" panose="020B0604020202020204" pitchFamily="34" charset="0"/>
              <a:buChar char="•"/>
            </a:pPr>
            <a:r>
              <a:rPr lang="en-US" sz="1400"/>
              <a:t>Thermal Energy Networks</a:t>
            </a:r>
          </a:p>
          <a:p>
            <a:pPr marL="285750" indent="-285750">
              <a:buFont typeface="Arial" panose="020B0604020202020204" pitchFamily="34" charset="0"/>
              <a:buChar char="•"/>
            </a:pPr>
            <a:r>
              <a:rPr lang="en-US" sz="1400"/>
              <a:t>Electrification</a:t>
            </a:r>
          </a:p>
          <a:p>
            <a:pPr marL="285750" indent="-285750">
              <a:buFont typeface="Arial" panose="020B0604020202020204" pitchFamily="34" charset="0"/>
              <a:buChar char="•"/>
            </a:pPr>
            <a:endParaRPr lang="en-GB" sz="1400"/>
          </a:p>
        </p:txBody>
      </p:sp>
    </p:spTree>
    <p:extLst>
      <p:ext uri="{BB962C8B-B14F-4D97-AF65-F5344CB8AC3E}">
        <p14:creationId xmlns:p14="http://schemas.microsoft.com/office/powerpoint/2010/main" val="117530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EBE65628-B507-DD97-CACF-A5295D501E81}"/>
              </a:ext>
            </a:extLst>
          </p:cNvPr>
          <p:cNvGraphicFramePr>
            <a:graphicFrameLocks noGrp="1"/>
          </p:cNvGraphicFramePr>
          <p:nvPr>
            <p:ph sz="half" idx="2"/>
            <p:extLst>
              <p:ext uri="{D42A27DB-BD31-4B8C-83A1-F6EECF244321}">
                <p14:modId xmlns:p14="http://schemas.microsoft.com/office/powerpoint/2010/main" val="2681517736"/>
              </p:ext>
            </p:extLst>
          </p:nvPr>
        </p:nvGraphicFramePr>
        <p:xfrm>
          <a:off x="384175" y="1448646"/>
          <a:ext cx="7635873" cy="4578203"/>
        </p:xfrm>
        <a:graphic>
          <a:graphicData uri="http://schemas.openxmlformats.org/drawingml/2006/table">
            <a:tbl>
              <a:tblPr/>
              <a:tblGrid>
                <a:gridCol w="1504942">
                  <a:extLst>
                    <a:ext uri="{9D8B030D-6E8A-4147-A177-3AD203B41FA5}">
                      <a16:colId xmlns:a16="http://schemas.microsoft.com/office/drawing/2014/main" val="3999889274"/>
                    </a:ext>
                  </a:extLst>
                </a:gridCol>
                <a:gridCol w="4025417">
                  <a:extLst>
                    <a:ext uri="{9D8B030D-6E8A-4147-A177-3AD203B41FA5}">
                      <a16:colId xmlns:a16="http://schemas.microsoft.com/office/drawing/2014/main" val="2640078158"/>
                    </a:ext>
                  </a:extLst>
                </a:gridCol>
                <a:gridCol w="2105514">
                  <a:extLst>
                    <a:ext uri="{9D8B030D-6E8A-4147-A177-3AD203B41FA5}">
                      <a16:colId xmlns:a16="http://schemas.microsoft.com/office/drawing/2014/main" val="3169134285"/>
                    </a:ext>
                  </a:extLst>
                </a:gridCol>
              </a:tblGrid>
              <a:tr h="186439">
                <a:tc>
                  <a:txBody>
                    <a:bodyPr/>
                    <a:lstStyle/>
                    <a:p>
                      <a:pPr algn="ctr" fontAlgn="ctr"/>
                      <a:r>
                        <a:rPr lang="en-AU" sz="900" b="1" i="0" u="none" strike="noStrike">
                          <a:solidFill>
                            <a:srgbClr val="000000"/>
                          </a:solidFill>
                          <a:effectLst/>
                          <a:highlight>
                            <a:srgbClr val="1DB3FE"/>
                          </a:highlight>
                          <a:latin typeface="Roboto (Body)"/>
                        </a:rPr>
                        <a:t>Key Pathway</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tc>
                  <a:txBody>
                    <a:bodyPr/>
                    <a:lstStyle/>
                    <a:p>
                      <a:pPr algn="ctr" fontAlgn="ctr"/>
                      <a:r>
                        <a:rPr lang="en-AU" sz="900" b="1" i="0" u="none" strike="noStrike">
                          <a:solidFill>
                            <a:srgbClr val="000000"/>
                          </a:solidFill>
                          <a:effectLst/>
                          <a:highlight>
                            <a:srgbClr val="1DB3FE"/>
                          </a:highlight>
                          <a:latin typeface="Roboto (Body)"/>
                        </a:rPr>
                        <a:t>Summary</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tc>
                  <a:txBody>
                    <a:bodyPr/>
                    <a:lstStyle/>
                    <a:p>
                      <a:pPr algn="ctr" fontAlgn="ctr"/>
                      <a:r>
                        <a:rPr lang="en-AU" sz="900" b="1" i="0" u="none" strike="noStrike">
                          <a:solidFill>
                            <a:srgbClr val="000000"/>
                          </a:solidFill>
                          <a:effectLst/>
                          <a:highlight>
                            <a:srgbClr val="1DB3FE"/>
                          </a:highlight>
                          <a:latin typeface="Roboto (Body)"/>
                        </a:rPr>
                        <a:t>Schematic</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B3FE"/>
                    </a:solidFill>
                  </a:tcPr>
                </a:tc>
                <a:extLst>
                  <a:ext uri="{0D108BD9-81ED-4DB2-BD59-A6C34878D82A}">
                    <a16:rowId xmlns:a16="http://schemas.microsoft.com/office/drawing/2014/main" val="3371977109"/>
                  </a:ext>
                </a:extLst>
              </a:tr>
              <a:tr h="1097941">
                <a:tc>
                  <a:txBody>
                    <a:bodyPr/>
                    <a:lstStyle/>
                    <a:p>
                      <a:pPr algn="ctr" fontAlgn="ctr"/>
                      <a:r>
                        <a:rPr lang="en-AU" sz="900" b="0" i="0" u="none" strike="noStrike">
                          <a:solidFill>
                            <a:srgbClr val="000000"/>
                          </a:solidFill>
                          <a:effectLst/>
                          <a:latin typeface="Roboto (Body)"/>
                        </a:rPr>
                        <a:t>RNG or Hydrogen </a:t>
                      </a:r>
                      <a:br>
                        <a:rPr lang="en-AU" sz="900" b="0" i="0" u="none" strike="noStrike">
                          <a:solidFill>
                            <a:srgbClr val="000000"/>
                          </a:solidFill>
                          <a:effectLst/>
                          <a:latin typeface="Roboto (Body)"/>
                        </a:rPr>
                      </a:br>
                      <a:r>
                        <a:rPr lang="en-AU" sz="900" b="0" i="0" u="none" strike="noStrike">
                          <a:solidFill>
                            <a:srgbClr val="000000"/>
                          </a:solidFill>
                          <a:effectLst/>
                          <a:latin typeface="Roboto (Body)"/>
                        </a:rPr>
                        <a:t>Blending Pathway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l" fontAlgn="ctr">
                        <a:spcAft>
                          <a:spcPts val="600"/>
                        </a:spcAft>
                        <a:buFont typeface="Arial" panose="020B0604020202020204" pitchFamily="34" charset="0"/>
                        <a:buChar char="•"/>
                      </a:pPr>
                      <a:r>
                        <a:rPr lang="en-GB" sz="900" b="0" i="0" u="none" strike="noStrike">
                          <a:solidFill>
                            <a:srgbClr val="000000"/>
                          </a:solidFill>
                          <a:effectLst/>
                          <a:latin typeface="Roboto (Body)"/>
                        </a:rPr>
                        <a:t>Blends zero carbon, green hydrogen or Renewable Natural Gas (RNG) with natural gas (NG)  in existing delivery networks</a:t>
                      </a:r>
                    </a:p>
                    <a:p>
                      <a:pPr marL="171450" indent="-171450" algn="l" fontAlgn="ctr">
                        <a:spcAft>
                          <a:spcPts val="600"/>
                        </a:spcAft>
                        <a:buFont typeface="Arial" panose="020B0604020202020204" pitchFamily="34" charset="0"/>
                        <a:buChar char="•"/>
                      </a:pPr>
                      <a:r>
                        <a:rPr lang="en-GB" sz="900" b="0" i="0" u="none" strike="noStrike">
                          <a:solidFill>
                            <a:srgbClr val="000000"/>
                          </a:solidFill>
                          <a:effectLst/>
                          <a:latin typeface="Roboto (Body)"/>
                        </a:rPr>
                        <a:t>Recent feasibility studies have found ~5-20% hydrogen blends can be accommodated by most existing NG networks and appliances</a:t>
                      </a:r>
                    </a:p>
                    <a:p>
                      <a:pPr marL="171450" indent="-171450" algn="l" fontAlgn="ctr">
                        <a:spcAft>
                          <a:spcPts val="600"/>
                        </a:spcAft>
                        <a:buFont typeface="Arial" panose="020B0604020202020204" pitchFamily="34" charset="0"/>
                        <a:buChar char="•"/>
                      </a:pPr>
                      <a:r>
                        <a:rPr lang="en-GB" sz="900" b="0" i="0" u="none" strike="noStrike">
                          <a:solidFill>
                            <a:srgbClr val="000000"/>
                          </a:solidFill>
                          <a:effectLst/>
                          <a:latin typeface="Roboto (Body)"/>
                        </a:rPr>
                        <a:t>Involves establishment of a green RNG and/or hydrogen supply chain including production, storage, and transport</a:t>
                      </a:r>
                    </a:p>
                  </a:txBody>
                  <a:tcPr marL="1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AU" sz="1100" b="0" i="0" u="none" strike="noStrike">
                          <a:solidFill>
                            <a:srgbClr val="000000"/>
                          </a:solidFill>
                          <a:effectLst/>
                          <a:latin typeface="Roboto (Body)"/>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8335150"/>
                  </a:ext>
                </a:extLst>
              </a:tr>
              <a:tr h="1097941">
                <a:tc>
                  <a:txBody>
                    <a:bodyPr/>
                    <a:lstStyle/>
                    <a:p>
                      <a:pPr algn="ctr" fontAlgn="ctr"/>
                      <a:r>
                        <a:rPr lang="en-AU" sz="900" b="0" i="0" u="none" strike="noStrike">
                          <a:solidFill>
                            <a:srgbClr val="000000"/>
                          </a:solidFill>
                          <a:effectLst/>
                          <a:latin typeface="Roboto (Body)"/>
                        </a:rPr>
                        <a:t>Thermal Energy Network (TEN)  Pathway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l" fontAlgn="ctr">
                        <a:spcAft>
                          <a:spcPts val="600"/>
                        </a:spcAft>
                        <a:buFont typeface="Arial" panose="020B0604020202020204" pitchFamily="34" charset="0"/>
                        <a:buChar char="•"/>
                      </a:pPr>
                      <a:r>
                        <a:rPr lang="en-GB" sz="900" b="0" i="0" u="none" strike="noStrike">
                          <a:solidFill>
                            <a:srgbClr val="000000"/>
                          </a:solidFill>
                          <a:effectLst/>
                          <a:latin typeface="Roboto (Body)"/>
                        </a:rPr>
                        <a:t>Uses TENs to distribute zero carbon heat generated from a geothermal network, waste heat, waterbodies, or sewer heat recovery</a:t>
                      </a:r>
                    </a:p>
                    <a:p>
                      <a:pPr marL="171450" indent="-171450" algn="l" fontAlgn="ctr">
                        <a:spcAft>
                          <a:spcPts val="600"/>
                        </a:spcAft>
                        <a:buFont typeface="Arial" panose="020B0604020202020204" pitchFamily="34" charset="0"/>
                        <a:buChar char="•"/>
                      </a:pPr>
                      <a:r>
                        <a:rPr lang="en-GB" sz="900" b="0" i="0" u="none" strike="noStrike">
                          <a:solidFill>
                            <a:srgbClr val="000000"/>
                          </a:solidFill>
                          <a:effectLst/>
                          <a:latin typeface="Roboto (Body)"/>
                        </a:rPr>
                        <a:t>Involves developing a new system of pipelines to deliver thermal energy, as well as installation of space, water, or industrial process heating heat pumps</a:t>
                      </a:r>
                    </a:p>
                  </a:txBody>
                  <a:tcPr marL="1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AU" sz="800" b="0" i="0" u="none" strike="noStrike">
                          <a:solidFill>
                            <a:srgbClr val="000000"/>
                          </a:solidFill>
                          <a:effectLst/>
                          <a:latin typeface="Roboto (Body)"/>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5310837"/>
                  </a:ext>
                </a:extLst>
              </a:tr>
              <a:tr h="1097941">
                <a:tc>
                  <a:txBody>
                    <a:bodyPr/>
                    <a:lstStyle/>
                    <a:p>
                      <a:pPr algn="ctr" fontAlgn="ctr"/>
                      <a:r>
                        <a:rPr lang="en-AU" sz="900" b="0" i="0" u="none" strike="noStrike">
                          <a:solidFill>
                            <a:srgbClr val="000000"/>
                          </a:solidFill>
                          <a:effectLst/>
                          <a:latin typeface="Roboto (Body)"/>
                        </a:rPr>
                        <a:t>End Use Electrification Pathway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l" fontAlgn="ctr">
                        <a:spcAft>
                          <a:spcPts val="600"/>
                        </a:spcAft>
                        <a:buFont typeface="Arial" panose="020B0604020202020204" pitchFamily="34" charset="0"/>
                        <a:buChar char="•"/>
                      </a:pPr>
                      <a:r>
                        <a:rPr lang="en-GB" sz="900" b="0" i="0" u="none" strike="noStrike">
                          <a:solidFill>
                            <a:srgbClr val="000000"/>
                          </a:solidFill>
                          <a:effectLst/>
                          <a:latin typeface="Roboto (Body)"/>
                        </a:rPr>
                        <a:t>Replaces fossil fuel-based appliances, equipment and systems with electric alternatives powered by renewable energy</a:t>
                      </a:r>
                    </a:p>
                    <a:p>
                      <a:pPr marL="171450" indent="-171450" algn="l" fontAlgn="ctr">
                        <a:spcAft>
                          <a:spcPts val="600"/>
                        </a:spcAft>
                        <a:buFont typeface="Arial" panose="020B0604020202020204" pitchFamily="34" charset="0"/>
                        <a:buChar char="•"/>
                      </a:pPr>
                      <a:r>
                        <a:rPr lang="en-GB" sz="900" b="0" i="0" u="none" strike="noStrike">
                          <a:solidFill>
                            <a:srgbClr val="000000"/>
                          </a:solidFill>
                          <a:effectLst/>
                          <a:latin typeface="Roboto (Body)"/>
                        </a:rPr>
                        <a:t>May require investment in renewable energy, grid infrastructure, and energy storage to handle increased electricity demand</a:t>
                      </a:r>
                    </a:p>
                  </a:txBody>
                  <a:tcPr marL="1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AU" sz="800" b="0" i="0" u="none" strike="noStrike">
                          <a:solidFill>
                            <a:srgbClr val="000000"/>
                          </a:solidFill>
                          <a:effectLst/>
                          <a:latin typeface="Roboto (Body)"/>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3077519"/>
                  </a:ext>
                </a:extLst>
              </a:tr>
              <a:tr h="1097941">
                <a:tc>
                  <a:txBody>
                    <a:bodyPr/>
                    <a:lstStyle/>
                    <a:p>
                      <a:pPr algn="ctr" fontAlgn="ctr"/>
                      <a:r>
                        <a:rPr lang="en-AU" sz="900" b="0" i="0" u="none" strike="noStrike">
                          <a:solidFill>
                            <a:srgbClr val="000000"/>
                          </a:solidFill>
                          <a:effectLst/>
                          <a:latin typeface="Roboto (Body)"/>
                        </a:rPr>
                        <a:t>Hybrid Approach</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fontAlgn="ctr">
                        <a:spcAft>
                          <a:spcPts val="600"/>
                        </a:spcAft>
                        <a:buFont typeface="Arial" panose="020B0604020202020204" pitchFamily="34" charset="0"/>
                        <a:buChar char="•"/>
                      </a:pPr>
                      <a:r>
                        <a:rPr lang="en-GB" sz="900" b="0" i="0" u="none" strike="noStrike">
                          <a:solidFill>
                            <a:srgbClr val="000000"/>
                          </a:solidFill>
                          <a:effectLst/>
                          <a:latin typeface="Roboto (Body)"/>
                        </a:rPr>
                        <a:t>Combines hydrogen and RNG blending, TENS, and end-use electrification</a:t>
                      </a:r>
                    </a:p>
                    <a:p>
                      <a:pPr marL="171450" indent="-171450" algn="l" fontAlgn="ctr">
                        <a:spcAft>
                          <a:spcPts val="600"/>
                        </a:spcAft>
                        <a:buFont typeface="Arial" panose="020B0604020202020204" pitchFamily="34" charset="0"/>
                        <a:buChar char="•"/>
                      </a:pPr>
                      <a:r>
                        <a:rPr lang="en-GB" sz="900" b="0" i="0" u="none" strike="noStrike">
                          <a:solidFill>
                            <a:srgbClr val="000000"/>
                          </a:solidFill>
                          <a:effectLst/>
                          <a:latin typeface="Roboto (Body)"/>
                        </a:rPr>
                        <a:t>Can help address economic and technical limitations in RNG/hydrogen blending as well as TENs, which offers most advantage in cold climates</a:t>
                      </a:r>
                    </a:p>
                    <a:p>
                      <a:pPr marL="171450" indent="-171450" algn="l" fontAlgn="ctr">
                        <a:spcAft>
                          <a:spcPts val="600"/>
                        </a:spcAft>
                        <a:buFont typeface="Arial" panose="020B0604020202020204" pitchFamily="34" charset="0"/>
                        <a:buChar char="•"/>
                      </a:pPr>
                      <a:r>
                        <a:rPr lang="en-GB" sz="900" b="0" i="0" u="none" strike="noStrike">
                          <a:solidFill>
                            <a:srgbClr val="000000"/>
                          </a:solidFill>
                          <a:effectLst/>
                          <a:latin typeface="Roboto (Body)"/>
                        </a:rPr>
                        <a:t>Can enable a more flexible, lower risk, and lower cost NG sector decarbonisation pathway than any single pathway</a:t>
                      </a:r>
                    </a:p>
                  </a:txBody>
                  <a:tcPr marL="18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AU" sz="800" b="0" i="0" u="none" strike="noStrike">
                          <a:solidFill>
                            <a:srgbClr val="000000"/>
                          </a:solidFill>
                          <a:effectLst/>
                          <a:latin typeface="Roboto (Body)"/>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6826174"/>
                  </a:ext>
                </a:extLst>
              </a:tr>
            </a:tbl>
          </a:graphicData>
        </a:graphic>
      </p:graphicFrame>
      <p:sp>
        <p:nvSpPr>
          <p:cNvPr id="4" name="Content Placeholder 3">
            <a:extLst>
              <a:ext uri="{FF2B5EF4-FFF2-40B4-BE49-F238E27FC236}">
                <a16:creationId xmlns:a16="http://schemas.microsoft.com/office/drawing/2014/main" id="{BAA540D1-FAA4-D4B5-6253-90B05D0BAB06}"/>
              </a:ext>
            </a:extLst>
          </p:cNvPr>
          <p:cNvSpPr>
            <a:spLocks noGrp="1"/>
          </p:cNvSpPr>
          <p:nvPr>
            <p:ph sz="quarter" idx="4"/>
          </p:nvPr>
        </p:nvSpPr>
        <p:spPr/>
        <p:txBody>
          <a:bodyPr/>
          <a:lstStyle/>
          <a:p>
            <a:r>
              <a:rPr lang="en-US"/>
              <a:t>Energeia’s research has identified a few key natural gas sector </a:t>
            </a:r>
            <a:r>
              <a:rPr lang="en-US" err="1"/>
              <a:t>decarbonisation</a:t>
            </a:r>
            <a:r>
              <a:rPr lang="en-US"/>
              <a:t> strategies</a:t>
            </a:r>
          </a:p>
          <a:p>
            <a:r>
              <a:rPr lang="en-US"/>
              <a:t>Each has their relative strengths and weaknesses, giving rise to a hybrid approach in many jurisdictions</a:t>
            </a:r>
          </a:p>
          <a:p>
            <a:r>
              <a:rPr lang="en-US"/>
              <a:t>Each of the primary pathways is discussed in greater detail in the following slides</a:t>
            </a:r>
          </a:p>
        </p:txBody>
      </p:sp>
      <p:sp>
        <p:nvSpPr>
          <p:cNvPr id="2" name="Footer Placeholder 1">
            <a:extLst>
              <a:ext uri="{FF2B5EF4-FFF2-40B4-BE49-F238E27FC236}">
                <a16:creationId xmlns:a16="http://schemas.microsoft.com/office/drawing/2014/main" id="{CD3C52A5-ACCD-F4F9-F93D-5F743014A886}"/>
              </a:ext>
            </a:extLst>
          </p:cNvPr>
          <p:cNvSpPr>
            <a:spLocks noGrp="1"/>
          </p:cNvSpPr>
          <p:nvPr>
            <p:ph type="ftr" sz="quarter" idx="11"/>
          </p:nvPr>
        </p:nvSpPr>
        <p:spPr/>
        <p:txBody>
          <a:bodyPr/>
          <a:lstStyle/>
          <a:p>
            <a:r>
              <a:rPr lang="en-AU"/>
              <a:t>©2024 </a:t>
            </a:r>
            <a:r>
              <a:rPr lang="en-US"/>
              <a:t>Energeia Pty Ltd. All Rights Reserved.</a:t>
            </a:r>
            <a:endParaRPr lang="en-AU"/>
          </a:p>
        </p:txBody>
      </p:sp>
      <p:sp>
        <p:nvSpPr>
          <p:cNvPr id="3" name="Slide Number Placeholder 2">
            <a:extLst>
              <a:ext uri="{FF2B5EF4-FFF2-40B4-BE49-F238E27FC236}">
                <a16:creationId xmlns:a16="http://schemas.microsoft.com/office/drawing/2014/main" id="{91143031-2749-AE48-E3AE-C5550E15D05D}"/>
              </a:ext>
            </a:extLst>
          </p:cNvPr>
          <p:cNvSpPr>
            <a:spLocks noGrp="1"/>
          </p:cNvSpPr>
          <p:nvPr>
            <p:ph type="sldNum" sz="quarter" idx="12"/>
          </p:nvPr>
        </p:nvSpPr>
        <p:spPr/>
        <p:txBody>
          <a:bodyPr/>
          <a:lstStyle/>
          <a:p>
            <a:fld id="{6EF13ECC-16FB-47EC-AC73-326487E501DA}" type="slidenum">
              <a:rPr lang="en-AU" smtClean="0"/>
              <a:t>9</a:t>
            </a:fld>
            <a:endParaRPr lang="en-AU"/>
          </a:p>
        </p:txBody>
      </p:sp>
      <p:sp>
        <p:nvSpPr>
          <p:cNvPr id="15" name="Title 14">
            <a:extLst>
              <a:ext uri="{FF2B5EF4-FFF2-40B4-BE49-F238E27FC236}">
                <a16:creationId xmlns:a16="http://schemas.microsoft.com/office/drawing/2014/main" id="{9882D5C0-2281-0E3D-5F39-8E79985F9DEE}"/>
              </a:ext>
            </a:extLst>
          </p:cNvPr>
          <p:cNvSpPr>
            <a:spLocks noGrp="1"/>
          </p:cNvSpPr>
          <p:nvPr>
            <p:ph type="title"/>
          </p:nvPr>
        </p:nvSpPr>
        <p:spPr/>
        <p:txBody>
          <a:bodyPr/>
          <a:lstStyle/>
          <a:p>
            <a:r>
              <a:rPr lang="en-US">
                <a:solidFill>
                  <a:srgbClr val="1DB3FE"/>
                </a:solidFill>
              </a:rPr>
              <a:t>Key Gas Sector </a:t>
            </a:r>
            <a:r>
              <a:rPr lang="en-US" err="1">
                <a:solidFill>
                  <a:srgbClr val="1DB3FE"/>
                </a:solidFill>
              </a:rPr>
              <a:t>Decarbonisation</a:t>
            </a:r>
            <a:r>
              <a:rPr lang="en-US">
                <a:solidFill>
                  <a:srgbClr val="1DB3FE"/>
                </a:solidFill>
              </a:rPr>
              <a:t> Pathways</a:t>
            </a:r>
          </a:p>
        </p:txBody>
      </p:sp>
      <p:sp>
        <p:nvSpPr>
          <p:cNvPr id="26" name="Text Placeholder 25">
            <a:extLst>
              <a:ext uri="{FF2B5EF4-FFF2-40B4-BE49-F238E27FC236}">
                <a16:creationId xmlns:a16="http://schemas.microsoft.com/office/drawing/2014/main" id="{9E9F996D-594F-A1B8-B7CF-B7AE7AE4CFCD}"/>
              </a:ext>
            </a:extLst>
          </p:cNvPr>
          <p:cNvSpPr>
            <a:spLocks noGrp="1"/>
          </p:cNvSpPr>
          <p:nvPr>
            <p:ph type="body" idx="1"/>
          </p:nvPr>
        </p:nvSpPr>
        <p:spPr/>
        <p:txBody>
          <a:bodyPr/>
          <a:lstStyle/>
          <a:p>
            <a:r>
              <a:rPr lang="en-US"/>
              <a:t>Summary of Key Pathways</a:t>
            </a:r>
          </a:p>
        </p:txBody>
      </p:sp>
      <p:sp>
        <p:nvSpPr>
          <p:cNvPr id="28" name="Text Placeholder 27">
            <a:extLst>
              <a:ext uri="{FF2B5EF4-FFF2-40B4-BE49-F238E27FC236}">
                <a16:creationId xmlns:a16="http://schemas.microsoft.com/office/drawing/2014/main" id="{E407AD32-6C5E-A723-D93F-7FD211DF3E27}"/>
              </a:ext>
            </a:extLst>
          </p:cNvPr>
          <p:cNvSpPr>
            <a:spLocks noGrp="1"/>
          </p:cNvSpPr>
          <p:nvPr>
            <p:ph type="body" sz="quarter" idx="31"/>
          </p:nvPr>
        </p:nvSpPr>
        <p:spPr/>
        <p:txBody>
          <a:bodyPr/>
          <a:lstStyle/>
          <a:p>
            <a:r>
              <a:rPr lang="en-US"/>
              <a:t>Source: Energeia Analysis</a:t>
            </a:r>
          </a:p>
        </p:txBody>
      </p:sp>
      <p:pic>
        <p:nvPicPr>
          <p:cNvPr id="19" name="Picture 18">
            <a:extLst>
              <a:ext uri="{FF2B5EF4-FFF2-40B4-BE49-F238E27FC236}">
                <a16:creationId xmlns:a16="http://schemas.microsoft.com/office/drawing/2014/main" id="{ED58B643-29CB-47F9-F78E-DD3F9780078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0" y="1650864"/>
            <a:ext cx="1569791" cy="1069937"/>
          </a:xfrm>
          <a:prstGeom prst="rect">
            <a:avLst/>
          </a:prstGeom>
        </p:spPr>
      </p:pic>
      <p:pic>
        <p:nvPicPr>
          <p:cNvPr id="20" name="Picture 19">
            <a:extLst>
              <a:ext uri="{FF2B5EF4-FFF2-40B4-BE49-F238E27FC236}">
                <a16:creationId xmlns:a16="http://schemas.microsoft.com/office/drawing/2014/main" id="{997761A0-A11B-444A-2430-ED27FFB318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10529" y="2757521"/>
            <a:ext cx="1531410" cy="1044213"/>
          </a:xfrm>
          <a:prstGeom prst="rect">
            <a:avLst/>
          </a:prstGeom>
        </p:spPr>
      </p:pic>
      <p:pic>
        <p:nvPicPr>
          <p:cNvPr id="21" name="Picture 20">
            <a:extLst>
              <a:ext uri="{FF2B5EF4-FFF2-40B4-BE49-F238E27FC236}">
                <a16:creationId xmlns:a16="http://schemas.microsoft.com/office/drawing/2014/main" id="{BDD0D99A-10E7-5196-AB47-F28ADDB013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8497" y="3833060"/>
            <a:ext cx="1055474" cy="1018868"/>
          </a:xfrm>
          <a:prstGeom prst="rect">
            <a:avLst/>
          </a:prstGeom>
        </p:spPr>
      </p:pic>
      <p:pic>
        <p:nvPicPr>
          <p:cNvPr id="22" name="Picture 21">
            <a:extLst>
              <a:ext uri="{FF2B5EF4-FFF2-40B4-BE49-F238E27FC236}">
                <a16:creationId xmlns:a16="http://schemas.microsoft.com/office/drawing/2014/main" id="{DB4851EC-D12A-CA90-9929-9869AC937AD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48497" y="4963934"/>
            <a:ext cx="1077171" cy="1018867"/>
          </a:xfrm>
          <a:prstGeom prst="rect">
            <a:avLst/>
          </a:prstGeom>
        </p:spPr>
      </p:pic>
    </p:spTree>
    <p:extLst>
      <p:ext uri="{BB962C8B-B14F-4D97-AF65-F5344CB8AC3E}">
        <p14:creationId xmlns:p14="http://schemas.microsoft.com/office/powerpoint/2010/main" val="2868739482"/>
      </p:ext>
    </p:extLst>
  </p:cSld>
  <p:clrMapOvr>
    <a:masterClrMapping/>
  </p:clrMapOvr>
</p:sld>
</file>

<file path=ppt/theme/theme1.xml><?xml version="1.0" encoding="utf-8"?>
<a:theme xmlns:a="http://schemas.openxmlformats.org/drawingml/2006/main" name="Energeia_Theme_Template Presentation_240122v1">
  <a:themeElements>
    <a:clrScheme name="Energeia">
      <a:dk1>
        <a:srgbClr val="161620"/>
      </a:dk1>
      <a:lt1>
        <a:srgbClr val="FFFFFF"/>
      </a:lt1>
      <a:dk2>
        <a:srgbClr val="1DB3FE"/>
      </a:dk2>
      <a:lt2>
        <a:srgbClr val="A7A8AA"/>
      </a:lt2>
      <a:accent1>
        <a:srgbClr val="265189"/>
      </a:accent1>
      <a:accent2>
        <a:srgbClr val="1DB3FE"/>
      </a:accent2>
      <a:accent3>
        <a:srgbClr val="9ADDFF"/>
      </a:accent3>
      <a:accent4>
        <a:srgbClr val="C6D9F1"/>
      </a:accent4>
      <a:accent5>
        <a:srgbClr val="515659"/>
      </a:accent5>
      <a:accent6>
        <a:srgbClr val="A7A8AA"/>
      </a:accent6>
      <a:hlink>
        <a:srgbClr val="265189"/>
      </a:hlink>
      <a:folHlink>
        <a:srgbClr val="1DB3FE"/>
      </a:folHlink>
    </a:clrScheme>
    <a:fontScheme name="Barlow-Roboto">
      <a:majorFont>
        <a:latin typeface="Barlow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ergeia_Theme_Template Presentation_240122v1" id="{E456CD48-38C4-4B25-81D4-61965AFD9A87}" vid="{C23ACD1C-3BC1-45A3-A503-D60C1E3F76AD}"/>
    </a:ext>
  </a:extLst>
</a:theme>
</file>

<file path=ppt/theme/theme2.xml><?xml version="1.0" encoding="utf-8"?>
<a:theme xmlns:a="http://schemas.openxmlformats.org/drawingml/2006/main" name="Office Theme">
  <a:themeElements>
    <a:clrScheme name="Energeia">
      <a:dk1>
        <a:srgbClr val="161620"/>
      </a:dk1>
      <a:lt1>
        <a:srgbClr val="FFFFFF"/>
      </a:lt1>
      <a:dk2>
        <a:srgbClr val="1DB3FE"/>
      </a:dk2>
      <a:lt2>
        <a:srgbClr val="A7A8AA"/>
      </a:lt2>
      <a:accent1>
        <a:srgbClr val="265189"/>
      </a:accent1>
      <a:accent2>
        <a:srgbClr val="1DB3FE"/>
      </a:accent2>
      <a:accent3>
        <a:srgbClr val="9ADDFF"/>
      </a:accent3>
      <a:accent4>
        <a:srgbClr val="C6D9F1"/>
      </a:accent4>
      <a:accent5>
        <a:srgbClr val="515659"/>
      </a:accent5>
      <a:accent6>
        <a:srgbClr val="A7A8AA"/>
      </a:accent6>
      <a:hlink>
        <a:srgbClr val="265189"/>
      </a:hlink>
      <a:folHlink>
        <a:srgbClr val="265189"/>
      </a:folHlink>
    </a:clrScheme>
    <a:fontScheme name="Barlow-Roboto">
      <a:majorFont>
        <a:latin typeface="Barlow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ergeia_Theme_Template Presentation_240122v1" id="{E456CD48-38C4-4B25-81D4-61965AFD9A87}" vid="{C23ACD1C-3BC1-45A3-A503-D60C1E3F76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4D640103D3DA43B8C296F4FD2ABFF2" ma:contentTypeVersion="14" ma:contentTypeDescription="Create a new document." ma:contentTypeScope="" ma:versionID="4ca9f51e993c15337b1114c33d7e4825">
  <xsd:schema xmlns:xsd="http://www.w3.org/2001/XMLSchema" xmlns:xs="http://www.w3.org/2001/XMLSchema" xmlns:p="http://schemas.microsoft.com/office/2006/metadata/properties" xmlns:ns3="918290bb-157f-4c0f-8def-c872188ba7ee" xmlns:ns4="d042c6c1-1d88-4278-bddb-a7b234c2bb5d" targetNamespace="http://schemas.microsoft.com/office/2006/metadata/properties" ma:root="true" ma:fieldsID="ac783402cc93809fa25e797972ab7de7" ns3:_="" ns4:_="">
    <xsd:import namespace="918290bb-157f-4c0f-8def-c872188ba7ee"/>
    <xsd:import namespace="d042c6c1-1d88-4278-bddb-a7b234c2bb5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AutoTags" minOccurs="0"/>
                <xsd:element ref="ns4:MediaServiceOCR" minOccurs="0"/>
                <xsd:element ref="ns4:MediaServiceGenerationTime" minOccurs="0"/>
                <xsd:element ref="ns4:MediaServiceEventHashCode"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290bb-157f-4c0f-8def-c872188ba7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42c6c1-1d88-4278-bddb-a7b234c2bb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042c6c1-1d88-4278-bddb-a7b234c2bb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18EAC0-9C2F-4040-BAAF-6D578F1896C1}">
  <ds:schemaRefs>
    <ds:schemaRef ds:uri="918290bb-157f-4c0f-8def-c872188ba7ee"/>
    <ds:schemaRef ds:uri="d042c6c1-1d88-4278-bddb-a7b234c2bb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8756527-8CF2-4235-843B-76E516052A07}">
  <ds:schemaRefs>
    <ds:schemaRef ds:uri="918290bb-157f-4c0f-8def-c872188ba7ee"/>
    <ds:schemaRef ds:uri="d042c6c1-1d88-4278-bddb-a7b234c2bb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C86E92-BD10-487F-ABA4-4A6F336CF6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Energeia_Theme_Template Presentation_240122v1</Template>
  <Application>Microsoft Office PowerPoint</Application>
  <PresentationFormat>Widescreen</PresentationFormat>
  <Slides>31</Slides>
  <Notes>8</Notes>
  <HiddenSlides>0</HiddenSlide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Energeia_Theme_Template Presentation_240122v1</vt:lpstr>
      <vt:lpstr>Office Theme</vt:lpstr>
      <vt:lpstr>Natural Gas Decarbonisation Strategies and Impacts</vt:lpstr>
      <vt:lpstr>Agenda and Housekeeping </vt:lpstr>
      <vt:lpstr>Speaker – Ezra Beeman, Energeia</vt:lpstr>
      <vt:lpstr>Australian CO2 Pathways</vt:lpstr>
      <vt:lpstr>Australia’s Federal and State CO2 Targets </vt:lpstr>
      <vt:lpstr>Australia’s Current CO2 Emissions by Sector and Fuel</vt:lpstr>
      <vt:lpstr>Australia’s Emissions Forecasts by Sector</vt:lpstr>
      <vt:lpstr>Key Gas Sector Decarbonisation Pathways</vt:lpstr>
      <vt:lpstr>Key Gas Sector Decarbonisation Pathways</vt:lpstr>
      <vt:lpstr>Australian Hydrogen Roadmap</vt:lpstr>
      <vt:lpstr>Hydrogen and RNG Fuel Costs</vt:lpstr>
      <vt:lpstr>Potential RNG Feedstock Production by Type and State</vt:lpstr>
      <vt:lpstr>Thermal Energy Networks - 1/2</vt:lpstr>
      <vt:lpstr>Thermal Energy Networks - 2/2</vt:lpstr>
      <vt:lpstr>End Use Electrification</vt:lpstr>
      <vt:lpstr>Gas Peak Demand Impacts by Sub-load on Peak Electricity Day</vt:lpstr>
      <vt:lpstr>International Best Practices</vt:lpstr>
      <vt:lpstr>International Best Practices – Targeting, Prioritization &amp; Piloting</vt:lpstr>
      <vt:lpstr>International Best Practices – Removing Key Consumer Barriers</vt:lpstr>
      <vt:lpstr>International Best Practices – Removing Upfront Barriers</vt:lpstr>
      <vt:lpstr>International Best Practices  - Tariffs and Cost Allocation</vt:lpstr>
      <vt:lpstr>Optimising Gas Sector Decarbonisation</vt:lpstr>
      <vt:lpstr>Key Decommissioning Optimisation Data Sources</vt:lpstr>
      <vt:lpstr>Gas System Targeting, Timing and Duration</vt:lpstr>
      <vt:lpstr>Gas System Decommissioning and Write-down Costs</vt:lpstr>
      <vt:lpstr>Electricity Sector Impacts</vt:lpstr>
      <vt:lpstr>Takeaways  and Recommendations</vt:lpstr>
      <vt:lpstr>Takeaways and Recommendations</vt:lpstr>
      <vt:lpstr>Energeia  Power Sessions</vt:lpstr>
      <vt:lpstr>Energeia’s Power Sessions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Cerezo</dc:creator>
  <cp:revision>1</cp:revision>
  <cp:lastPrinted>2019-09-10T17:17:05Z</cp:lastPrinted>
  <dcterms:created xsi:type="dcterms:W3CDTF">2019-07-12T21:19:40Z</dcterms:created>
  <dcterms:modified xsi:type="dcterms:W3CDTF">2024-09-13T06:09:49Z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0x010100854D640103D3DA43B8C296F4FD2ABFF2</vt:lpwstr>
  </property>
</Properties>
</file>